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69" r:id="rId5"/>
    <p:sldId id="261" r:id="rId6"/>
    <p:sldId id="271" r:id="rId7"/>
    <p:sldId id="264" r:id="rId8"/>
    <p:sldId id="272" r:id="rId9"/>
    <p:sldId id="273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Bấm &amp; sửa kiểu phụ đề của Bản chính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50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48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0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9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34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3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30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40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5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Phụ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02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Phụ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14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87236D-C680-4349-9A96-AEA01B6A4E8F}" type="datetimeFigureOut">
              <a:rPr lang="vi-VN" smtClean="0"/>
              <a:t>27/11/25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4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en.wikipedia.org%2Fwiki%2FOrangutan&amp;psig=AOvVaw2Finmn-2QddkcRX3PY3sef&amp;ust=1764275093882000&amp;source=images&amp;cd=vfe&amp;opi=89978449&amp;ved=0CBUQjRxqFwoTCIiUr8jTkJEDFQAAAAAdAAAAABAE" TargetMode="External"/><Relationship Id="rId2" Type="http://schemas.openxmlformats.org/officeDocument/2006/relationships/hyperlink" Target="https://www.google.com/url?sa=i&amp;url=https%3A%2F%2Fcs.wikipedia.org%2Fwiki%2FPrim%25C3%25A1ti&amp;psig=AOvVaw1haprP-UwM1PlisW1Q5Aln&amp;ust=1764275168831000&amp;source=images&amp;cd=vfe&amp;opi=89978449&amp;ved=0CBUQjRxqFwoTCLiktKfTkJEDFQAAAAAdAAAAABA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wikipedia.org/wiki/Prim&#225;ti" TargetMode="External"/><Relationship Id="rId4" Type="http://schemas.openxmlformats.org/officeDocument/2006/relationships/hyperlink" Target="https://www.google.com/url?sa=i&amp;url=https%3A%2F%2Fwww.zoo-ostrava.cz%2Fcz%2Fzoo%2Fnovinky%2F2213-evropsky-chov-simpanzu-nove-ridi-zoo-ostrava%2F&amp;psig=AOvVaw1ADt9aihCajXQwqkEwlVAi&amp;ust=1764275427732000&amp;source=images&amp;cd=vfe&amp;opi=89978449&amp;ved=0CBUQjRxqFwoTCKiayqPUkJEDFQAAAAAdAAAAABA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Mluvící opice: Poslechněte si skutečnou planetu opic | Ábíčko.cz">
            <a:extLst>
              <a:ext uri="{FF2B5EF4-FFF2-40B4-BE49-F238E27FC236}">
                <a16:creationId xmlns:a16="http://schemas.microsoft.com/office/drawing/2014/main" id="{8D29FB3D-E0C1-6E2F-3C5E-1810DBFB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vi-VN" sz="5200">
                <a:solidFill>
                  <a:srgbClr val="FFFFFF"/>
                </a:solidFill>
                <a:latin typeface="Times New Roman"/>
                <a:cs typeface="Times New Roman"/>
              </a:rPr>
              <a:t>Primáti</a:t>
            </a:r>
            <a:endParaRPr lang="vi-VN" sz="5200">
              <a:solidFill>
                <a:srgbClr val="FFFFFF"/>
              </a:solidFill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vi-VN">
                <a:solidFill>
                  <a:srgbClr val="FFFFFF"/>
                </a:solidFill>
                <a:latin typeface="Arial"/>
                <a:cs typeface="Arial"/>
              </a:rPr>
              <a:t>Ngoc Minh Khang Nguyen</a:t>
            </a: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2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E0317-4FE9-FE36-3317-B5DAD441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1FB2BA-3BDE-A3AA-2149-406B6A35C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084E331E-4173-368C-FC58-FB5A2586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vi-VN" sz="3800">
                <a:solidFill>
                  <a:schemeClr val="bg1"/>
                </a:solidFill>
                <a:latin typeface="Times New Roman"/>
                <a:cs typeface="Times New Roman"/>
              </a:rPr>
              <a:t>ÚVOD</a:t>
            </a:r>
            <a:endParaRPr lang="vi-VN" sz="38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FC6C68-C1CA-EC86-9063-78B442CC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D8FD46-EF93-F7DD-ABB0-6C3F771CD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46" y="1909192"/>
            <a:ext cx="4687365" cy="3860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Primáti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jsou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savci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kteří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jsou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nám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nejblížší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lang="en-US" sz="32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Jsou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chytré,sociální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dokáží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používat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nástroje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32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Příklady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opice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lidoopi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lemury</a:t>
            </a:r>
            <a:endParaRPr lang="vi-VN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EC830-566C-0A6C-F819-1F4555651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 descr="Primáti – Wikipedie">
            <a:extLst>
              <a:ext uri="{FF2B5EF4-FFF2-40B4-BE49-F238E27FC236}">
                <a16:creationId xmlns:a16="http://schemas.microsoft.com/office/drawing/2014/main" id="{B451636C-B32A-B502-8A9A-AE8A01EC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209" y="0"/>
            <a:ext cx="474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2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A9FAF93-45EB-8577-97DE-F4B99A9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642931" cy="1246526"/>
          </a:xfrm>
        </p:spPr>
        <p:txBody>
          <a:bodyPr anchor="b">
            <a:normAutofit/>
          </a:bodyPr>
          <a:lstStyle/>
          <a:p>
            <a:r>
              <a:rPr lang="vi-VN" sz="3800">
                <a:solidFill>
                  <a:schemeClr val="bg1"/>
                </a:solidFill>
                <a:latin typeface="Times New Roman"/>
                <a:cs typeface="Times New Roman"/>
              </a:rPr>
              <a:t>HLAVNÍ SKUPINY PRIMÁTŮ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16B228-CC95-2E29-2F83-86E0CFA08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40" y="2222342"/>
            <a:ext cx="11047854" cy="23846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Lidoopi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gorily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šimpanzi,orangutani</a:t>
            </a:r>
            <a:endParaRPr lang="en-US" sz="3200" err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Opice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Nového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světa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kapucíni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kosmani</a:t>
            </a:r>
            <a:endParaRPr lang="en-US" sz="3200" err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Opice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Starého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světa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paviáni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makakové</a:t>
            </a:r>
            <a:endParaRPr lang="en-US" sz="3200" err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Malí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primáti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lemury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tarsius</a:t>
            </a:r>
            <a:endParaRPr lang="vi-VN" err="1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8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0D2DE-36E7-73D1-8FA3-D12A97BC6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0D6F9E-6DC7-4B62-9F93-AC0CFAE6B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2BB5E27E-8110-E285-BB19-3DB5C998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vi-VN" sz="3800">
                <a:solidFill>
                  <a:schemeClr val="bg1"/>
                </a:solidFill>
                <a:latin typeface="Times New Roman"/>
                <a:cs typeface="Times New Roman"/>
              </a:rPr>
              <a:t>ORANGUTANI</a:t>
            </a:r>
            <a:endParaRPr lang="vi-VN" sz="38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9EA3C3-C10F-7CE1-BAA2-A66D0B5CF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5ADF34-861C-6FF2-0236-B4AF5387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Orangutani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jsou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velcí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lidoopi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z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Asie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Mají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červenohnědou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srst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dlouhé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ruce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Žijí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v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tropických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deštných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pralesech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4431FC-551C-E11C-433F-D792EB591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Hình ảnh 3" descr="Orangutan - Wikipedia">
            <a:extLst>
              <a:ext uri="{FF2B5EF4-FFF2-40B4-BE49-F238E27FC236}">
                <a16:creationId xmlns:a16="http://schemas.microsoft.com/office/drawing/2014/main" id="{07926CAB-C605-7654-121A-B2128575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4749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9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Evropský chov šimpanzů nově řídí Zoo Ostrava - Novinky - Novinky - O zoo -  Zoo Ostrava">
            <a:extLst>
              <a:ext uri="{FF2B5EF4-FFF2-40B4-BE49-F238E27FC236}">
                <a16:creationId xmlns:a16="http://schemas.microsoft.com/office/drawing/2014/main" id="{A1B7C444-3DB9-8B9B-810B-02BBDD12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98" t="6079" b="3012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25166F3-076F-462C-55C6-171445E2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vi-VN" sz="3800">
                <a:solidFill>
                  <a:schemeClr val="bg1"/>
                </a:solidFill>
                <a:latin typeface="Times New Roman"/>
                <a:cs typeface="Times New Roman"/>
              </a:rPr>
              <a:t>ŠIMPANZI</a:t>
            </a:r>
            <a:endParaRPr lang="vi-VN" sz="38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63EF62-7EA1-50AD-65B7-A241C2287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751" y="2718054"/>
            <a:ext cx="4044023" cy="34874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Šimpanzi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žijí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v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Africe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Mají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tmavou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srst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lidsky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podobnou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tvář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Jsou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chytří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žijí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ve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skupinách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950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80A27-EDBC-061A-505D-B012DC93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3C934A-8410-F8B4-E4A3-B0B702822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876340A-A520-472B-B87F-4E24DCF1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642931" cy="1246526"/>
          </a:xfrm>
        </p:spPr>
        <p:txBody>
          <a:bodyPr anchor="b">
            <a:normAutofit/>
          </a:bodyPr>
          <a:lstStyle/>
          <a:p>
            <a:r>
              <a:rPr lang="vi-VN">
                <a:solidFill>
                  <a:schemeClr val="bg1"/>
                </a:solidFill>
                <a:latin typeface="Times New Roman"/>
                <a:cs typeface="Times New Roman"/>
              </a:rPr>
              <a:t>ZAJÍMAVOSTI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7CBCAF-3ED7-863B-6CB1-7C3A31382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B01AC6-F13C-5E3C-783A-26807EBD0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40" y="2222342"/>
            <a:ext cx="11047854" cy="23846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Šimpanzi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používají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větvičky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jako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nástroje</a:t>
            </a:r>
            <a:endParaRPr lang="vi-VN" sz="32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Orangutani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staví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deštník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z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listů</a:t>
            </a:r>
            <a:endParaRPr lang="vi-VN" sz="32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Lemury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sedí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na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slunci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aby</a:t>
            </a:r>
            <a:r>
              <a:rPr lang="vi-VN" sz="3200">
                <a:solidFill>
                  <a:schemeClr val="bg1"/>
                </a:solidFill>
                <a:latin typeface="Arial"/>
                <a:cs typeface="Arial"/>
              </a:rPr>
              <a:t> se </a:t>
            </a:r>
            <a:r>
              <a:rPr lang="vi-VN" sz="3200" err="1">
                <a:solidFill>
                  <a:schemeClr val="bg1"/>
                </a:solidFill>
                <a:latin typeface="Arial"/>
                <a:cs typeface="Arial"/>
              </a:rPr>
              <a:t>ohřály</a:t>
            </a:r>
            <a:endParaRPr lang="vi-VN" err="1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DC4978-9084-EAC1-0AFA-34219E7A1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9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95B23F0-B20E-9C93-A272-9936F1FE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5" r="-1" b="11334"/>
          <a:stretch>
            <a:fillRect/>
          </a:stretch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Nadpis 11">
            <a:extLst>
              <a:ext uri="{FF2B5EF4-FFF2-40B4-BE49-F238E27FC236}">
                <a16:creationId xmlns:a16="http://schemas.microsoft.com/office/drawing/2014/main" id="{FCB24AC5-D53D-22C4-0412-3536F7A3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Lidé a primáti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8CE82A-FBE1-4C81-A523-5BC4F7533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z="1800">
                <a:solidFill>
                  <a:schemeClr val="tx2"/>
                </a:solidFill>
                <a:latin typeface="Arial"/>
                <a:cs typeface="Arial"/>
              </a:rPr>
              <a:t>Lidé jsou také primáti</a:t>
            </a:r>
          </a:p>
          <a:p>
            <a:r>
              <a:rPr lang="vi-VN" sz="1800">
                <a:solidFill>
                  <a:schemeClr val="tx2"/>
                </a:solidFill>
                <a:latin typeface="Arial"/>
                <a:cs typeface="Arial"/>
              </a:rPr>
              <a:t>Některé druhy jsou ohrožené,proto je chráníme</a:t>
            </a:r>
          </a:p>
          <a:p>
            <a:r>
              <a:rPr lang="vi-VN" sz="1800">
                <a:solidFill>
                  <a:schemeClr val="tx2"/>
                </a:solidFill>
                <a:latin typeface="Arial"/>
                <a:cs typeface="Arial"/>
              </a:rPr>
              <a:t>Šimpanzi mají 98-99% stejné DNA jako my</a:t>
            </a:r>
          </a:p>
        </p:txBody>
      </p:sp>
    </p:spTree>
    <p:extLst>
      <p:ext uri="{BB962C8B-B14F-4D97-AF65-F5344CB8AC3E}">
        <p14:creationId xmlns:p14="http://schemas.microsoft.com/office/powerpoint/2010/main" val="4155748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4EA16-88DC-33AE-652E-2685A2EDD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CFDD9-E8C8-DE22-6F90-B0F1D5BD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33" b="2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8989D3D-48BB-D69D-0370-11211A98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vi-VN" sz="4000">
                <a:latin typeface="Times New Roman"/>
                <a:cs typeface="Times New Roman"/>
              </a:rPr>
              <a:t>ZÁVĚR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6047DB-1980-9A7F-7501-6ED751BBB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vi-VN" sz="2000">
                <a:latin typeface="Arial"/>
                <a:cs typeface="Arial"/>
              </a:rPr>
              <a:t>Primáti jsou chytré, sociální a skvělá zvířata.</a:t>
            </a:r>
            <a:endParaRPr lang="en-US" sz="2000">
              <a:latin typeface="Arial"/>
              <a:cs typeface="Arial"/>
            </a:endParaRPr>
          </a:p>
          <a:p>
            <a:r>
              <a:rPr lang="vi-VN" sz="2000">
                <a:latin typeface="Arial"/>
                <a:cs typeface="Arial"/>
              </a:rPr>
              <a:t>Jsou nám blízcí, proto je důležité je chránit.</a:t>
            </a:r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106505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8CEDC-1258-C6F6-9795-876C9E36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BB6E1D-740B-510C-62BD-8A88A403C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18D7AB2-D3F7-8031-F07B-7BD78EF1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642931" cy="1246526"/>
          </a:xfrm>
        </p:spPr>
        <p:txBody>
          <a:bodyPr anchor="b">
            <a:normAutofit/>
          </a:bodyPr>
          <a:lstStyle/>
          <a:p>
            <a:r>
              <a:rPr lang="vi-VN">
                <a:solidFill>
                  <a:schemeClr val="bg1"/>
                </a:solidFill>
                <a:latin typeface="Times New Roman"/>
                <a:cs typeface="Times New Roman"/>
              </a:rPr>
              <a:t>ZDROJE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C9D560-F8FE-4738-F290-85B5D09D4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3A1ADE-4446-9879-6A0D-C199BD77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40" y="2222342"/>
            <a:ext cx="11047854" cy="3897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https://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www.google.com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/url?sa=i&amp;url=https%3A%2F%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2Fcs.wikipedia.org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2Fwiki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2FPrim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%25C3%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25A1ti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psig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=AOvVaw1haprP-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UwM1PlisW1Q5Aln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ust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=1764275168831000&amp;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source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=images&amp;cd=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vfe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&amp;opi=89978449&amp;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ved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=0CBUQjRxqFwoTCLiktKfTkJEDFQAAAAAdAAAAABAE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https://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www.google.com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/url?sa=i&amp;url=https%3A%2F%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2Fen.wikipedia.org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2Fwiki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2FOrangutan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psig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=AOvVaw2Finmn-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2QddkcRX3PY3sef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ust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=1764275093882000&amp;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source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=images&amp;cd=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vfe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&amp;opi=89978449&amp;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ved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=0CBUQjRxqFwoTCIiUr8jTkJEDFQAAAAAdAAAAABAE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https://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www.google.com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/url?sa=i&amp;url=https%3A%2F%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2Fwww.zoo-ostrava.cz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2Fcz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2Fzoo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2Fnovinky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%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2F2213-evropsky-chov-simpanzu-nove-ridi-zoo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-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ostrava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%2F&amp;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psig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=AOvVaw1ADt9aihCajXQwqkEwlVAi&amp;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ust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=1764275427732000&amp;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source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=images&amp;cd=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vfe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&amp;opi=89978449&amp;</a:t>
            </a:r>
            <a:r>
              <a:rPr lang="vi-VN" sz="1500" dirty="0" err="1">
                <a:solidFill>
                  <a:srgbClr val="000000"/>
                </a:solidFill>
                <a:latin typeface="Arial"/>
                <a:cs typeface="Arial"/>
                <a:hlinkClick r:id="rId4"/>
              </a:rPr>
              <a:t>ved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=0CBUQjRxqFwoTCKiayqPUkJEDFQAAAAAdAAAAABAG</a:t>
            </a:r>
            <a:r>
              <a:rPr lang="vi-VN" sz="15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  <a:p>
            <a:r>
              <a:rPr lang="vi-VN" sz="1500" dirty="0">
                <a:solidFill>
                  <a:schemeClr val="accent1"/>
                </a:solidFill>
                <a:latin typeface="Arial"/>
                <a:cs typeface="Arial"/>
                <a:hlinkClick r:id="rId5"/>
              </a:rPr>
              <a:t>https://</a:t>
            </a:r>
            <a:r>
              <a:rPr lang="vi-VN" sz="1500" dirty="0" err="1">
                <a:solidFill>
                  <a:schemeClr val="accent1"/>
                </a:solidFill>
                <a:latin typeface="Arial"/>
                <a:cs typeface="Arial"/>
                <a:hlinkClick r:id="rId5"/>
              </a:rPr>
              <a:t>cs.wikipedia.org</a:t>
            </a:r>
            <a:r>
              <a:rPr lang="vi-VN" sz="1500" dirty="0">
                <a:solidFill>
                  <a:schemeClr val="accent1"/>
                </a:solidFill>
                <a:latin typeface="Arial"/>
                <a:cs typeface="Arial"/>
                <a:hlinkClick r:id="rId5"/>
              </a:rPr>
              <a:t>/</a:t>
            </a:r>
            <a:r>
              <a:rPr lang="vi-VN" sz="1500" dirty="0" err="1">
                <a:solidFill>
                  <a:schemeClr val="accent1"/>
                </a:solidFill>
                <a:latin typeface="Arial"/>
                <a:cs typeface="Arial"/>
                <a:hlinkClick r:id="rId5"/>
              </a:rPr>
              <a:t>wiki</a:t>
            </a:r>
            <a:r>
              <a:rPr lang="vi-VN" sz="1500" dirty="0">
                <a:solidFill>
                  <a:schemeClr val="accent1"/>
                </a:solidFill>
                <a:latin typeface="Arial"/>
                <a:cs typeface="Arial"/>
                <a:hlinkClick r:id="rId5"/>
              </a:rPr>
              <a:t>/</a:t>
            </a:r>
            <a:r>
              <a:rPr lang="vi-VN" sz="1500" dirty="0" err="1">
                <a:solidFill>
                  <a:schemeClr val="accent1"/>
                </a:solidFill>
                <a:latin typeface="Arial"/>
                <a:cs typeface="Arial"/>
                <a:hlinkClick r:id="rId5"/>
              </a:rPr>
              <a:t>Primáti</a:t>
            </a:r>
            <a:endParaRPr lang="cs-CZ" sz="1500" dirty="0">
              <a:solidFill>
                <a:schemeClr val="accent1"/>
              </a:solidFill>
              <a:latin typeface="Arial"/>
              <a:cs typeface="Arial"/>
            </a:endParaRPr>
          </a:p>
          <a:p>
            <a:r>
              <a:rPr lang="cs-CZ" sz="1500" dirty="0">
                <a:solidFill>
                  <a:schemeClr val="accent1"/>
                </a:solidFill>
                <a:latin typeface="Arial"/>
                <a:cs typeface="Arial"/>
              </a:rPr>
              <a:t>Učebnice</a:t>
            </a:r>
            <a:endParaRPr lang="vi-VN" sz="15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778914-D118-81A1-DBC7-049B3DE9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522478"/>
      </p:ext>
    </p:extLst>
  </p:cSld>
  <p:clrMapOvr>
    <a:masterClrMapping/>
  </p:clrMapOvr>
</p:sld>
</file>

<file path=ppt/theme/theme1.xml><?xml version="1.0" encoding="utf-8"?>
<a:theme xmlns:a="http://schemas.openxmlformats.org/drawingml/2006/main" name="Chủ đề củ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Văn phòng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9</Slides>
  <Notes>0</Notes>
  <HiddenSlides>1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Chủ đề của Office</vt:lpstr>
      <vt:lpstr>Primáti</vt:lpstr>
      <vt:lpstr>ÚVOD</vt:lpstr>
      <vt:lpstr>HLAVNÍ SKUPINY PRIMÁTŮ</vt:lpstr>
      <vt:lpstr>ORANGUTANI</vt:lpstr>
      <vt:lpstr>ŠIMPANZI</vt:lpstr>
      <vt:lpstr>ZAJÍMAVOSTI</vt:lpstr>
      <vt:lpstr>Lidé a primáti</vt:lpstr>
      <vt:lpstr>ZÁVĚR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Primáti</dc:title>
  <dc:creator/>
  <cp:lastModifiedBy>Ngoc Minh Khang Nguyen</cp:lastModifiedBy>
  <cp:revision>1</cp:revision>
  <dcterms:created xsi:type="dcterms:W3CDTF">2025-11-22T10:26:56Z</dcterms:created>
  <dcterms:modified xsi:type="dcterms:W3CDTF">2025-11-27T21:31:36Z</dcterms:modified>
</cp:coreProperties>
</file>