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Úvodní sníme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cs-CZ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4509C45-FE25-4A3D-832B-14621C8D1509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Klikněte pro úpravu formátu textu osnovy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 osnovy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sah s titulkem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2999B6-0C1A-4398-9D05-1DD24A2024F2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ázek s titulkem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Klikněte pro úpravu formátu textu osnovy</a:t>
            </a:r>
            <a:endParaRPr b="0" lang="cs-CZ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 osnovy</a:t>
            </a:r>
            <a:endParaRPr b="0" lang="cs-CZ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 osnovy</a:t>
            </a:r>
            <a:endParaRPr b="0" lang="cs-CZ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Šestá úroveň</a:t>
            </a:r>
            <a:endParaRPr b="0" lang="cs-CZ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Sedmá úroveň</a:t>
            </a:r>
            <a:endParaRPr b="0" lang="cs-CZ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D180BAC-67EE-497D-B726-6712DDAC2418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svislý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A80DC8-D4D3-4ECA-A637-BEADAFFEAA66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vislý nadpis a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D0A8FE9-3D3F-4D8B-A9A9-C2EA0D8A2341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dpis a obsah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78B983E-3236-46C3-99E2-768B085D8234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áhlaví oddíl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9F5519-BA61-4001-BE42-BA0A409755C2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a obsah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4476BB-CF0E-4D84-B722-FA59DCF22483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ovnání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Po kliknutí můžete upravovat styly textu v předloze.</a:t>
            </a:r>
            <a:endParaRPr b="0" lang="cs-CZ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CCA663-D883-4D5C-BC8D-A8D94E28F78E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Jenom nadpi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Kliknutím lze upravit styl.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203A2A-53EE-497B-83C8-14DFA6B45A6B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ázdný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66850B-01DF-4ABB-9F3D-2D0759D25798}" type="slidenum">
              <a:rPr b="0" lang="cs-CZ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clipsafari.com/clips/o215201-human-evolution?utm_source=chatgpt.com" TargetMode="External"/><Relationship Id="rId2" Type="http://schemas.openxmlformats.org/officeDocument/2006/relationships/hyperlink" Target="https://ekonom.cz/c1-66623780-clovekem-evoluce-nekonci-technologie-oteviraji-cestu-bytostem-budoucnosti" TargetMode="External"/><Relationship Id="rId3" Type="http://schemas.openxmlformats.org/officeDocument/2006/relationships/hyperlink" Target="https://prvouka.wordpress.com/2019/04/14/zbrane-pravekych-lidi/" TargetMode="External"/><Relationship Id="rId4" Type="http://schemas.openxmlformats.org/officeDocument/2006/relationships/hyperlink" Target="https://publi.cz/books/294/01.html" TargetMode="External"/><Relationship Id="rId5" Type="http://schemas.openxmlformats.org/officeDocument/2006/relationships/hyperlink" Target="https://www.nationalgeographic.cz/historie/posledni-dny-neandertalcu-priciny-vymirani-klimaticka-zmena/" TargetMode="External"/><Relationship Id="rId6" Type="http://schemas.openxmlformats.org/officeDocument/2006/relationships/hyperlink" Target="https://cz.freepik.com/ai-obrazek-zdarma/rostlina-rostouci-z-pudy_268350248.htm#fromView=keyword&amp;page" TargetMode="External"/><Relationship Id="rId7" Type="http://schemas.openxmlformats.org/officeDocument/2006/relationships/hyperlink" Target="https://cz.freepik.com/ai-obrazek-zdarma/rostlina-rostouci-z-pudy_268350248.htm#fromView=keyword&amp;page" TargetMode="External"/><Relationship Id="rId8" Type="http://schemas.openxmlformats.org/officeDocument/2006/relationships/hyperlink" Target="https://cz.freepik.com/ai-obrazek-zdarma/rostlina-rostouci-z-pudy_268350248.htm#fromView=keyword&amp;page" TargetMode="External"/><Relationship Id="rId9" Type="http://schemas.openxmlformats.org/officeDocument/2006/relationships/hyperlink" Target="https://www.dotyk.cz/magazin/lidstvo-vymirani-30000119.html" TargetMode="External"/><Relationship Id="rId10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ázek 4" descr="Obsah obrázku černá, umění, černobílá&#10;&#10;Obsah generovaný pomocí AI může být nesprávný."/>
          <p:cNvPicPr/>
          <p:nvPr/>
        </p:nvPicPr>
        <p:blipFill>
          <a:blip r:embed="rId1"/>
          <a:stretch/>
        </p:blipFill>
        <p:spPr>
          <a:xfrm>
            <a:off x="725760" y="0"/>
            <a:ext cx="107398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414440" y="3433680"/>
            <a:ext cx="10515240" cy="6699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45720" anchor="ctr">
            <a:normAutofit fontScale="77500" lnSpcReduction="19999"/>
          </a:bodyPr>
          <a:p>
            <a:pPr indent="0" defTabSz="914400">
              <a:lnSpc>
                <a:spcPct val="90000"/>
              </a:lnSpc>
              <a:buNone/>
            </a:pPr>
            <a:r>
              <a:rPr b="1" lang="cs-CZ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Původ a vývoj člověka a lidského plemene</a:t>
            </a:r>
            <a:endParaRPr b="0" lang="cs-CZ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0" name="Nadpis 1"/>
          <p:cNvSpPr/>
          <p:nvPr/>
        </p:nvSpPr>
        <p:spPr>
          <a:xfrm>
            <a:off x="8100000" y="6187680"/>
            <a:ext cx="4094640" cy="66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92500" lnSpcReduction="9999"/>
          </a:bodyPr>
          <a:p>
            <a:pPr defTabSz="914400">
              <a:lnSpc>
                <a:spcPct val="90000"/>
              </a:lnSpc>
            </a:pPr>
            <a:r>
              <a:rPr b="0" lang="cs-CZ" sz="28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Tereza Mudrayová 8.B</a:t>
            </a:r>
            <a:endParaRPr b="0" lang="cs-CZ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2" name="Freeform: Shap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653080" cy="6857640"/>
          </a:xfrm>
          <a:custGeom>
            <a:avLst/>
            <a:gdLst>
              <a:gd name="textAreaLeft" fmla="*/ 0 w 5653080"/>
              <a:gd name="textAreaRight" fmla="*/ 5653440 w 5653080"/>
              <a:gd name="textAreaTop" fmla="*/ 0 h 6857640"/>
              <a:gd name="textAreaBottom" fmla="*/ 6858000 h 6857640"/>
              <a:gd name="GluePoint1X" fmla="*/ 0 w 6096000"/>
              <a:gd name="GluePoint1Y" fmla="*/ 0 h 6858000"/>
              <a:gd name="GluePoint2X" fmla="*/ 5567517 w 6096000"/>
              <a:gd name="GluePoint2Y" fmla="*/ 0 h 6858000"/>
              <a:gd name="GluePoint3X" fmla="*/ 5566938 w 6096000"/>
              <a:gd name="GluePoint3Y" fmla="*/ 1705 h 6858000"/>
              <a:gd name="GluePoint4X" fmla="*/ 5551594 w 6096000"/>
              <a:gd name="GluePoint4Y" fmla="*/ 17287 h 6858000"/>
              <a:gd name="GluePoint5X" fmla="*/ 5545641 w 6096000"/>
              <a:gd name="GluePoint5Y" fmla="*/ 130336 h 6858000"/>
              <a:gd name="GluePoint6X" fmla="*/ 5538289 w 6096000"/>
              <a:gd name="GluePoint6Y" fmla="*/ 187093 h 6858000"/>
              <a:gd name="GluePoint7X" fmla="*/ 5545790 w 6096000"/>
              <a:gd name="GluePoint7Y" fmla="*/ 265704 h 6858000"/>
              <a:gd name="GluePoint8X" fmla="*/ 5542313 w 6096000"/>
              <a:gd name="GluePoint8Y" fmla="*/ 354566 h 6858000"/>
              <a:gd name="GluePoint9X" fmla="*/ 5524126 w 6096000"/>
              <a:gd name="GluePoint9Y" fmla="*/ 472000 h 6858000"/>
              <a:gd name="GluePoint10X" fmla="*/ 5522170 w 6096000"/>
              <a:gd name="GluePoint10Y" fmla="*/ 473782 h 6858000"/>
              <a:gd name="GluePoint11X" fmla="*/ 5521798 w 6096000"/>
              <a:gd name="GluePoint11Y" fmla="*/ 491380 h 6858000"/>
              <a:gd name="GluePoint12X" fmla="*/ 5536419 w 6096000"/>
              <a:gd name="GluePoint12Y" fmla="*/ 531675 h 6858000"/>
              <a:gd name="GluePoint13X" fmla="*/ 5533435 w 6096000"/>
              <a:gd name="GluePoint13Y" fmla="*/ 536015 h 6858000"/>
              <a:gd name="GluePoint14X" fmla="*/ 5538088 w 6096000"/>
              <a:gd name="GluePoint14Y" fmla="*/ 572092 h 6858000"/>
              <a:gd name="GluePoint15X" fmla="*/ 5536061 w 6096000"/>
              <a:gd name="GluePoint15Y" fmla="*/ 572511 h 6858000"/>
              <a:gd name="GluePoint16X" fmla="*/ 5528218 w 6096000"/>
              <a:gd name="GluePoint16Y" fmla="*/ 582332 h 6858000"/>
              <a:gd name="GluePoint17X" fmla="*/ 5518011 w 6096000"/>
              <a:gd name="GluePoint17Y" fmla="*/ 601285 h 6858000"/>
              <a:gd name="GluePoint18X" fmla="*/ 5473174 w 6096000"/>
              <a:gd name="GluePoint18Y" fmla="*/ 681608 h 6858000"/>
              <a:gd name="GluePoint19X" fmla="*/ 5472963 w 6096000"/>
              <a:gd name="GluePoint19Y" fmla="*/ 689151 h 6858000"/>
              <a:gd name="GluePoint20X" fmla="*/ 5472485 w 6096000"/>
              <a:gd name="GluePoint20Y" fmla="*/ 689289 h 6858000"/>
              <a:gd name="GluePoint21X" fmla="*/ 5471326 w 6096000"/>
              <a:gd name="GluePoint21Y" fmla="*/ 697222 h 6858000"/>
              <a:gd name="GluePoint22X" fmla="*/ 5472164 w 6096000"/>
              <a:gd name="GluePoint22Y" fmla="*/ 717531 h 6858000"/>
              <a:gd name="GluePoint23X" fmla="*/ 5468891 w 6096000"/>
              <a:gd name="GluePoint23Y" fmla="*/ 722494 h 6858000"/>
              <a:gd name="GluePoint24X" fmla="*/ 5463081 w 6096000"/>
              <a:gd name="GluePoint24Y" fmla="*/ 724368 h 6858000"/>
              <a:gd name="GluePoint25X" fmla="*/ 5446981 w 6096000"/>
              <a:gd name="GluePoint25Y" fmla="*/ 752692 h 6858000"/>
              <a:gd name="GluePoint26X" fmla="*/ 5417190 w 6096000"/>
              <a:gd name="GluePoint26Y" fmla="*/ 816346 h 6858000"/>
              <a:gd name="GluePoint27X" fmla="*/ 5388958 w 6096000"/>
              <a:gd name="GluePoint27Y" fmla="*/ 889417 h 6858000"/>
              <a:gd name="GluePoint28X" fmla="*/ 5307044 w 6096000"/>
              <a:gd name="GluePoint28Y" fmla="*/ 1063288 h 6858000"/>
              <a:gd name="GluePoint29X" fmla="*/ 5303837 w 6096000"/>
              <a:gd name="GluePoint29Y" fmla="*/ 1157176 h 6858000"/>
              <a:gd name="GluePoint30X" fmla="*/ 5286494 w 6096000"/>
              <a:gd name="GluePoint30Y" fmla="*/ 1210776 h 6858000"/>
              <a:gd name="GluePoint31X" fmla="*/ 5282463 w 6096000"/>
              <a:gd name="GluePoint31Y" fmla="*/ 1301993 h 6858000"/>
              <a:gd name="GluePoint32X" fmla="*/ 5252235 w 6096000"/>
              <a:gd name="GluePoint32Y" fmla="*/ 1360879 h 6858000"/>
              <a:gd name="GluePoint33X" fmla="*/ 5244497 w 6096000"/>
              <a:gd name="GluePoint33Y" fmla="*/ 1404045 h 6858000"/>
              <a:gd name="GluePoint34X" fmla="*/ 5223823 w 6096000"/>
              <a:gd name="GluePoint34Y" fmla="*/ 1429568 h 6858000"/>
              <a:gd name="GluePoint35X" fmla="*/ 5224851 w 6096000"/>
              <a:gd name="GluePoint35Y" fmla="*/ 1430305 h 6858000"/>
              <a:gd name="GluePoint36X" fmla="*/ 5212394 w 6096000"/>
              <a:gd name="GluePoint36Y" fmla="*/ 1463304 h 6858000"/>
              <a:gd name="GluePoint37X" fmla="*/ 5209958 w 6096000"/>
              <a:gd name="GluePoint37Y" fmla="*/ 1514846 h 6858000"/>
              <a:gd name="GluePoint38X" fmla="*/ 5206417 w 6096000"/>
              <a:gd name="GluePoint38Y" fmla="*/ 1519731 h 6858000"/>
              <a:gd name="GluePoint39X" fmla="*/ 5206640 w 6096000"/>
              <a:gd name="GluePoint39Y" fmla="*/ 1519929 h 6858000"/>
              <a:gd name="GluePoint40X" fmla="*/ 5207632 w 6096000"/>
              <a:gd name="GluePoint40Y" fmla="*/ 1546022 h 6858000"/>
              <a:gd name="GluePoint41X" fmla="*/ 5212030 w 6096000"/>
              <a:gd name="GluePoint41Y" fmla="*/ 1578752 h 6858000"/>
              <a:gd name="GluePoint42X" fmla="*/ 5203533 w 6096000"/>
              <a:gd name="GluePoint42Y" fmla="*/ 1647555 h 6858000"/>
              <a:gd name="GluePoint43X" fmla="*/ 5190877 w 6096000"/>
              <a:gd name="GluePoint43Y" fmla="*/ 1715685 h 6858000"/>
              <a:gd name="GluePoint44X" fmla="*/ 5184235 w 6096000"/>
              <a:gd name="GluePoint44Y" fmla="*/ 1740358 h 6858000"/>
              <a:gd name="GluePoint45X" fmla="*/ 5181475 w 6096000"/>
              <a:gd name="GluePoint45Y" fmla="*/ 1784314 h 6858000"/>
              <a:gd name="GluePoint46X" fmla="*/ 5185845 w 6096000"/>
              <a:gd name="GluePoint46Y" fmla="*/ 1804434 h 6858000"/>
              <a:gd name="GluePoint47X" fmla="*/ 5185068 w 6096000"/>
              <a:gd name="GluePoint47Y" fmla="*/ 1805316 h 6858000"/>
              <a:gd name="GluePoint48X" fmla="*/ 5188593 w 6096000"/>
              <a:gd name="GluePoint48Y" fmla="*/ 1807109 h 6858000"/>
              <a:gd name="GluePoint49X" fmla="*/ 5185920 w 6096000"/>
              <a:gd name="GluePoint49Y" fmla="*/ 1821003 h 6858000"/>
              <a:gd name="GluePoint50X" fmla="*/ 5183543 w 6096000"/>
              <a:gd name="GluePoint50Y" fmla="*/ 1824832 h 6858000"/>
              <a:gd name="GluePoint51X" fmla="*/ 5182235 w 6096000"/>
              <a:gd name="GluePoint51Y" fmla="*/ 1830429 h 6858000"/>
              <a:gd name="GluePoint52X" fmla="*/ 5182525 w 6096000"/>
              <a:gd name="GluePoint52Y" fmla="*/ 1830569 h 6858000"/>
              <a:gd name="GluePoint53X" fmla="*/ 5180663 w 6096000"/>
              <a:gd name="GluePoint53Y" fmla="*/ 1835810 h 6858000"/>
              <a:gd name="GluePoint54X" fmla="*/ 5167452 w 6096000"/>
              <a:gd name="GluePoint54Y" fmla="*/ 1861483 h 6858000"/>
              <a:gd name="GluePoint55X" fmla="*/ 5174266 w 6096000"/>
              <a:gd name="GluePoint55Y" fmla="*/ 1892417 h 6858000"/>
              <a:gd name="GluePoint56X" fmla="*/ 5189262 w 6096000"/>
              <a:gd name="GluePoint56Y" fmla="*/ 1895114 h 6858000"/>
              <a:gd name="GluePoint57X" fmla="*/ 5187100 w 6096000"/>
              <a:gd name="GluePoint57Y" fmla="*/ 1899379 h 6858000"/>
              <a:gd name="GluePoint58X" fmla="*/ 5180471 w 6096000"/>
              <a:gd name="GluePoint58Y" fmla="*/ 1907867 h 6858000"/>
              <a:gd name="GluePoint59X" fmla="*/ 5181361 w 6096000"/>
              <a:gd name="GluePoint59Y" fmla="*/ 1910265 h 6858000"/>
              <a:gd name="GluePoint60X" fmla="*/ 5178268 w 6096000"/>
              <a:gd name="GluePoint60Y" fmla="*/ 1935584 h 6858000"/>
              <a:gd name="GluePoint61X" fmla="*/ 5183619 w 6096000"/>
              <a:gd name="GluePoint61Y" fmla="*/ 1942021 h 6858000"/>
              <a:gd name="GluePoint62X" fmla="*/ 5184480 w 6096000"/>
              <a:gd name="GluePoint62Y" fmla="*/ 1945112 h 6858000"/>
              <a:gd name="GluePoint63X" fmla="*/ 5172776 w 6096000"/>
              <a:gd name="GluePoint63Y" fmla="*/ 1961162 h 6858000"/>
              <a:gd name="GluePoint64X" fmla="*/ 5168513 w 6096000"/>
              <a:gd name="GluePoint64Y" fmla="*/ 1969445 h 6858000"/>
              <a:gd name="GluePoint65X" fmla="*/ 5126597 w 6096000"/>
              <a:gd name="GluePoint65Y" fmla="*/ 2024270 h 6858000"/>
              <a:gd name="GluePoint66X" fmla="*/ 5119528 w 6096000"/>
              <a:gd name="GluePoint66Y" fmla="*/ 2107942 h 6858000"/>
              <a:gd name="GluePoint67X" fmla="*/ 5110356 w 6096000"/>
              <a:gd name="GluePoint67Y" fmla="*/ 2193455 h 6858000"/>
              <a:gd name="GluePoint68X" fmla="*/ 5104992 w 6096000"/>
              <a:gd name="GluePoint68Y" fmla="*/ 2260088 h 6858000"/>
              <a:gd name="GluePoint69X" fmla="*/ 5059439 w 6096000"/>
              <a:gd name="GluePoint69Y" fmla="*/ 2335735 h 6858000"/>
              <a:gd name="GluePoint70X" fmla="*/ 5022061 w 6096000"/>
              <a:gd name="GluePoint70Y" fmla="*/ 2408995 h 6858000"/>
              <a:gd name="GluePoint71X" fmla="*/ 5022253 w 6096000"/>
              <a:gd name="GluePoint71Y" fmla="*/ 2445869 h 6858000"/>
              <a:gd name="GluePoint72X" fmla="*/ 5011426 w 6096000"/>
              <a:gd name="GluePoint72Y" fmla="*/ 2496499 h 6858000"/>
              <a:gd name="GluePoint73X" fmla="*/ 4994224 w 6096000"/>
              <a:gd name="GluePoint73Y" fmla="*/ 2549900 h 6858000"/>
              <a:gd name="GluePoint74X" fmla="*/ 4995245 w 6096000"/>
              <a:gd name="GluePoint74Y" fmla="*/ 2596456 h 6858000"/>
              <a:gd name="GluePoint75X" fmla="*/ 4988570 w 6096000"/>
              <a:gd name="GluePoint75Y" fmla="*/ 2606088 h 6858000"/>
              <a:gd name="GluePoint76X" fmla="*/ 4988371 w 6096000"/>
              <a:gd name="GluePoint76Y" fmla="*/ 2635351 h 6858000"/>
              <a:gd name="GluePoint77X" fmla="*/ 4983212 w 6096000"/>
              <a:gd name="GluePoint77Y" fmla="*/ 2665666 h 6858000"/>
              <a:gd name="GluePoint78X" fmla="*/ 4968234 w 6096000"/>
              <a:gd name="GluePoint78Y" fmla="*/ 2715895 h 6858000"/>
              <a:gd name="GluePoint79X" fmla="*/ 4975888 w 6096000"/>
              <a:gd name="GluePoint79Y" fmla="*/ 2725052 h 6858000"/>
              <a:gd name="GluePoint80X" fmla="*/ 4980195 w 6096000"/>
              <a:gd name="GluePoint80Y" fmla="*/ 2726489 h 6858000"/>
              <a:gd name="GluePoint81X" fmla="*/ 4976218 w 6096000"/>
              <a:gd name="GluePoint81Y" fmla="*/ 2740278 h 6858000"/>
              <a:gd name="GluePoint82X" fmla="*/ 4980571 w 6096000"/>
              <a:gd name="GluePoint82Y" fmla="*/ 2751112 h 6858000"/>
              <a:gd name="GluePoint83X" fmla="*/ 4973893 w 6096000"/>
              <a:gd name="GluePoint83Y" fmla="*/ 2760208 h 6858000"/>
              <a:gd name="GluePoint84X" fmla="*/ 4979005 w 6096000"/>
              <a:gd name="GluePoint84Y" fmla="*/ 2790136 h 6858000"/>
              <a:gd name="GluePoint85X" fmla="*/ 4986137 w 6096000"/>
              <a:gd name="GluePoint85Y" fmla="*/ 2804183 h 6858000"/>
              <a:gd name="GluePoint86X" fmla="*/ 4986175 w 6096000"/>
              <a:gd name="GluePoint86Y" fmla="*/ 2825860 h 6858000"/>
              <a:gd name="GluePoint87X" fmla="*/ 4993936 w 6096000"/>
              <a:gd name="GluePoint87Y" fmla="*/ 2911749 h 6858000"/>
              <a:gd name="GluePoint88X" fmla="*/ 4992563 w 6096000"/>
              <a:gd name="GluePoint88Y" fmla="*/ 2977278 h 6858000"/>
              <a:gd name="GluePoint89X" fmla="*/ 4980516 w 6096000"/>
              <a:gd name="GluePoint89Y" fmla="*/ 2991092 h 6858000"/>
              <a:gd name="GluePoint90X" fmla="*/ 4992801 w 6096000"/>
              <a:gd name="GluePoint90Y" fmla="*/ 3020247 h 6858000"/>
              <a:gd name="GluePoint91X" fmla="*/ 5014805 w 6096000"/>
              <a:gd name="GluePoint91Y" fmla="*/ 3065434 h 6858000"/>
              <a:gd name="GluePoint92X" fmla="*/ 5002733 w 6096000"/>
              <a:gd name="GluePoint92Y" fmla="*/ 3103777 h 6858000"/>
              <a:gd name="GluePoint93X" fmla="*/ 5002941 w 6096000"/>
              <a:gd name="GluePoint93Y" fmla="*/ 3151828 h 6858000"/>
              <a:gd name="GluePoint94X" fmla="*/ 5002883 w 6096000"/>
              <a:gd name="GluePoint94Y" fmla="*/ 3180546 h 6858000"/>
              <a:gd name="GluePoint95X" fmla="*/ 5016711 w 6096000"/>
              <a:gd name="GluePoint95Y" fmla="*/ 3258677 h 6858000"/>
              <a:gd name="GluePoint96X" fmla="*/ 5017918 w 6096000"/>
              <a:gd name="GluePoint96Y" fmla="*/ 3262610 h 6858000"/>
              <a:gd name="GluePoint97X" fmla="*/ 5011672 w 6096000"/>
              <a:gd name="GluePoint97Y" fmla="*/ 3277179 h 6858000"/>
              <a:gd name="GluePoint98X" fmla="*/ 5009344 w 6096000"/>
              <a:gd name="GluePoint98Y" fmla="*/ 3278130 h 6858000"/>
              <a:gd name="GluePoint99X" fmla="*/ 5026770 w 6096000"/>
              <a:gd name="GluePoint99Y" fmla="*/ 3325671 h 6858000"/>
              <a:gd name="GluePoint100X" fmla="*/ 5024571 w 6096000"/>
              <a:gd name="GluePoint100Y" fmla="*/ 3332072 h 6858000"/>
              <a:gd name="GluePoint101X" fmla="*/ 5041705 w 6096000"/>
              <a:gd name="GluePoint101Y" fmla="*/ 3362948 h 6858000"/>
              <a:gd name="GluePoint102X" fmla="*/ 5047477 w 6096000"/>
              <a:gd name="GluePoint102Y" fmla="*/ 3378959 h 6858000"/>
              <a:gd name="GluePoint103X" fmla="*/ 5060758 w 6096000"/>
              <a:gd name="GluePoint103Y" fmla="*/ 3407057 h 6858000"/>
              <a:gd name="GluePoint104X" fmla="*/ 5058968 w 6096000"/>
              <a:gd name="GluePoint104Y" fmla="*/ 3409825 h 6858000"/>
              <a:gd name="GluePoint105X" fmla="*/ 5062667 w 6096000"/>
              <a:gd name="GluePoint105Y" fmla="*/ 3415218 h 6858000"/>
              <a:gd name="GluePoint106X" fmla="*/ 5060928 w 6096000"/>
              <a:gd name="GluePoint106Y" fmla="*/ 3419880 h 6858000"/>
              <a:gd name="GluePoint107X" fmla="*/ 5062923 w 6096000"/>
              <a:gd name="GluePoint107Y" fmla="*/ 3424545 h 6858000"/>
              <a:gd name="GluePoint108X" fmla="*/ 5064623 w 6096000"/>
              <a:gd name="GluePoint108Y" fmla="*/ 3476412 h 6858000"/>
              <a:gd name="GluePoint109X" fmla="*/ 5069684 w 6096000"/>
              <a:gd name="GluePoint109Y" fmla="*/ 3486850 h 6858000"/>
              <a:gd name="GluePoint110X" fmla="*/ 5063339 w 6096000"/>
              <a:gd name="GluePoint110Y" fmla="*/ 3496391 h 6858000"/>
              <a:gd name="GluePoint111X" fmla="*/ 5070139 w 6096000"/>
              <a:gd name="GluePoint111Y" fmla="*/ 3531201 h 6858000"/>
              <a:gd name="GluePoint112X" fmla="*/ 5079896 w 6096000"/>
              <a:gd name="GluePoint112Y" fmla="*/ 3542019 h 6858000"/>
              <a:gd name="GluePoint113X" fmla="*/ 5087540 w 6096000"/>
              <a:gd name="GluePoint113Y" fmla="*/ 3552249 h 6858000"/>
              <a:gd name="GluePoint114X" fmla="*/ 5087902 w 6096000"/>
              <a:gd name="GluePoint114Y" fmla="*/ 3553678 h 6858000"/>
              <a:gd name="GluePoint115X" fmla="*/ 5091509 w 6096000"/>
              <a:gd name="GluePoint115Y" fmla="*/ 3568021 h 6858000"/>
              <a:gd name="GluePoint116X" fmla="*/ 5091934 w 6096000"/>
              <a:gd name="GluePoint116Y" fmla="*/ 3569719 h 6858000"/>
              <a:gd name="GluePoint117X" fmla="*/ 5089362 w 6096000"/>
              <a:gd name="GluePoint117Y" fmla="*/ 3586412 h 6858000"/>
              <a:gd name="GluePoint118X" fmla="*/ 5092358 w 6096000"/>
              <a:gd name="GluePoint118Y" fmla="*/ 3597336 h 6858000"/>
              <a:gd name="GluePoint119X" fmla="*/ 5084254 w 6096000"/>
              <a:gd name="GluePoint119Y" fmla="*/ 3606007 h 6858000"/>
              <a:gd name="GluePoint120X" fmla="*/ 5084281 w 6096000"/>
              <a:gd name="GluePoint120Y" fmla="*/ 3641228 h 6858000"/>
              <a:gd name="GluePoint121X" fmla="*/ 5091848 w 6096000"/>
              <a:gd name="GluePoint121Y" fmla="*/ 3653088 h 6858000"/>
              <a:gd name="GluePoint122X" fmla="*/ 5097436 w 6096000"/>
              <a:gd name="GluePoint122Y" fmla="*/ 3664114 h 6858000"/>
              <a:gd name="GluePoint123X" fmla="*/ 5097518 w 6096000"/>
              <a:gd name="GluePoint123Y" fmla="*/ 3665569 h 6858000"/>
              <a:gd name="GluePoint124X" fmla="*/ 5099829 w 6096000"/>
              <a:gd name="GluePoint124Y" fmla="*/ 3707357 h 6858000"/>
              <a:gd name="GluePoint125X" fmla="*/ 5114696 w 6096000"/>
              <a:gd name="GluePoint125Y" fmla="*/ 3778166 h 6858000"/>
              <a:gd name="GluePoint126X" fmla="*/ 5135379 w 6096000"/>
              <a:gd name="GluePoint126Y" fmla="*/ 3878222 h 6858000"/>
              <a:gd name="GluePoint127X" fmla="*/ 5130138 w 6096000"/>
              <a:gd name="GluePoint127Y" fmla="*/ 4048117 h 6858000"/>
              <a:gd name="GluePoint128X" fmla="*/ 5090040 w 6096000"/>
              <a:gd name="GluePoint128Y" fmla="*/ 4219510 h 6858000"/>
              <a:gd name="GluePoint129X" fmla="*/ 5092812 w 6096000"/>
              <a:gd name="GluePoint129Y" fmla="*/ 4411258 h 6858000"/>
              <a:gd name="GluePoint130X" fmla="*/ 5084599 w 6096000"/>
              <a:gd name="GluePoint130Y" fmla="*/ 4488531 h 6858000"/>
              <a:gd name="GluePoint131X" fmla="*/ 5084072 w 6096000"/>
              <a:gd name="GluePoint131Y" fmla="*/ 4539168 h 6858000"/>
              <a:gd name="GluePoint132X" fmla="*/ 5068936 w 6096000"/>
              <a:gd name="GluePoint132Y" fmla="*/ 4625153 h 6858000"/>
              <a:gd name="GluePoint133X" fmla="*/ 5059114 w 6096000"/>
              <a:gd name="GluePoint133Y" fmla="*/ 4733115 h 6858000"/>
              <a:gd name="GluePoint134X" fmla="*/ 5037209 w 6096000"/>
              <a:gd name="GluePoint134Y" fmla="*/ 4844323 h 6858000"/>
              <a:gd name="GluePoint135X" fmla="*/ 5020638 w 6096000"/>
              <a:gd name="GluePoint135Y" fmla="*/ 4877992 h 6858000"/>
              <a:gd name="GluePoint136X" fmla="*/ 5006413 w 6096000"/>
              <a:gd name="GluePoint136Y" fmla="*/ 4925805 h 6858000"/>
              <a:gd name="GluePoint137X" fmla="*/ 4971037 w 6096000"/>
              <a:gd name="GluePoint137Y" fmla="*/ 5009272 h 6858000"/>
              <a:gd name="GluePoint138X" fmla="*/ 4963105 w 6096000"/>
              <a:gd name="GluePoint138Y" fmla="*/ 5111369 h 6858000"/>
              <a:gd name="GluePoint139X" fmla="*/ 4976341 w 6096000"/>
              <a:gd name="GluePoint139Y" fmla="*/ 5210876 h 6858000"/>
              <a:gd name="GluePoint140X" fmla="*/ 4980617 w 6096000"/>
              <a:gd name="GluePoint140Y" fmla="*/ 5269726 h 6858000"/>
              <a:gd name="GluePoint141X" fmla="*/ 4997733 w 6096000"/>
              <a:gd name="GluePoint141Y" fmla="*/ 5464225 h 6858000"/>
              <a:gd name="GluePoint142X" fmla="*/ 5001400 w 6096000"/>
              <a:gd name="GluePoint142Y" fmla="*/ 5594585 h 6858000"/>
              <a:gd name="GluePoint143X" fmla="*/ 4983700 w 6096000"/>
              <a:gd name="GluePoint143Y" fmla="*/ 5667896 h 6858000"/>
              <a:gd name="GluePoint144X" fmla="*/ 4968506 w 6096000"/>
              <a:gd name="GluePoint144Y" fmla="*/ 5769225 h 6858000"/>
              <a:gd name="GluePoint145X" fmla="*/ 4969765 w 6096000"/>
              <a:gd name="GluePoint145Y" fmla="*/ 5823324 h 6858000"/>
              <a:gd name="GluePoint146X" fmla="*/ 4966129 w 6096000"/>
              <a:gd name="GluePoint146Y" fmla="*/ 5862699 h 6858000"/>
              <a:gd name="GluePoint147X" fmla="*/ 4970695 w 6096000"/>
              <a:gd name="GluePoint147Y" fmla="*/ 5906467 h 6858000"/>
              <a:gd name="GluePoint148X" fmla="*/ 4991568 w 6096000"/>
              <a:gd name="GluePoint148Y" fmla="*/ 5939847 h 6858000"/>
              <a:gd name="GluePoint149X" fmla="*/ 4986815 w 6096000"/>
              <a:gd name="GluePoint149Y" fmla="*/ 5973994 h 6858000"/>
              <a:gd name="GluePoint150X" fmla="*/ 4987776 w 6096000"/>
              <a:gd name="GluePoint150Y" fmla="*/ 6089693 h 6858000"/>
              <a:gd name="GluePoint151X" fmla="*/ 4991621 w 6096000"/>
              <a:gd name="GluePoint151Y" fmla="*/ 6224938 h 6858000"/>
              <a:gd name="GluePoint152X" fmla="*/ 5017157 w 6096000"/>
              <a:gd name="GluePoint152Y" fmla="*/ 6370251 h 6858000"/>
              <a:gd name="GluePoint153X" fmla="*/ 5040797 w 6096000"/>
              <a:gd name="GluePoint153Y" fmla="*/ 6541313 h 6858000"/>
              <a:gd name="GluePoint154X" fmla="*/ 5045375 w 6096000"/>
              <a:gd name="GluePoint154Y" fmla="*/ 6640957 h 6858000"/>
              <a:gd name="GluePoint155X" fmla="*/ 5058442 w 6096000"/>
              <a:gd name="GluePoint155Y" fmla="*/ 6705297 h 6858000"/>
              <a:gd name="GluePoint156X" fmla="*/ 5071125 w 6096000"/>
              <a:gd name="GluePoint156Y" fmla="*/ 6759582 h 6858000"/>
              <a:gd name="GluePoint157X" fmla="*/ 5069172 w 6096000"/>
              <a:gd name="GluePoint157Y" fmla="*/ 6817746 h 6858000"/>
              <a:gd name="GluePoint158X" fmla="*/ 5072322 w 6096000"/>
              <a:gd name="GluePoint158Y" fmla="*/ 6843646 h 6858000"/>
              <a:gd name="GluePoint159X" fmla="*/ 5091388 w 6096000"/>
              <a:gd name="GluePoint159Y" fmla="*/ 6857998 h 6858000"/>
              <a:gd name="GluePoint160X" fmla="*/ 6096000 w 6096000"/>
              <a:gd name="GluePoint160Y" fmla="*/ 6857998 h 6858000"/>
              <a:gd name="GluePoint161X" fmla="*/ 6096000 w 6096000"/>
              <a:gd name="GluePoint161Y" fmla="*/ 6858000 h 6858000"/>
              <a:gd name="GluePoint162X" fmla="*/ 0 w 6096000"/>
              <a:gd name="GluePoint162Y" fmla="*/ 6858000 h 6858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</a:cxnLst>
            <a:rect l="textAreaLeft" t="textAreaTop" r="textAreaRight" b="textAreaBottom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47440" y="481680"/>
            <a:ext cx="4135680" cy="133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cs-CZ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Evoluce člověka a základní fakta</a:t>
            </a:r>
            <a:endParaRPr b="0" lang="cs-CZ" sz="1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862200" y="2194200"/>
            <a:ext cx="3426480" cy="3908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Cílem prezentace je pochopit naši historii a </a:t>
            </a: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naše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místo v přírodě.   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Evoluce vysvětluje, jak se živé organismy postupně mění.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Kdo je člověk? Lidská bytost je členem živočišné říše, rodu Homo. Jsme jediní žijící zástupci tohoto rodu.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-228600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Lidé patří mezi savce a primáty.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" name="Obrázek 7" descr="Obsah obrázku boty, silueta, osoba, Tanec"/>
          <p:cNvPicPr/>
          <p:nvPr/>
        </p:nvPicPr>
        <p:blipFill>
          <a:blip r:embed="rId1"/>
          <a:stretch/>
        </p:blipFill>
        <p:spPr>
          <a:xfrm>
            <a:off x="5445360" y="1709640"/>
            <a:ext cx="6154920" cy="3461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7" name="Freeform: Shap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653080" cy="6857640"/>
          </a:xfrm>
          <a:custGeom>
            <a:avLst/>
            <a:gdLst>
              <a:gd name="textAreaLeft" fmla="*/ 0 w 5653080"/>
              <a:gd name="textAreaRight" fmla="*/ 5653440 w 5653080"/>
              <a:gd name="textAreaTop" fmla="*/ 0 h 6857640"/>
              <a:gd name="textAreaBottom" fmla="*/ 6858000 h 6857640"/>
              <a:gd name="GluePoint1X" fmla="*/ 0 w 6096000"/>
              <a:gd name="GluePoint1Y" fmla="*/ 0 h 6858000"/>
              <a:gd name="GluePoint2X" fmla="*/ 5567517 w 6096000"/>
              <a:gd name="GluePoint2Y" fmla="*/ 0 h 6858000"/>
              <a:gd name="GluePoint3X" fmla="*/ 5566938 w 6096000"/>
              <a:gd name="GluePoint3Y" fmla="*/ 1705 h 6858000"/>
              <a:gd name="GluePoint4X" fmla="*/ 5551594 w 6096000"/>
              <a:gd name="GluePoint4Y" fmla="*/ 17287 h 6858000"/>
              <a:gd name="GluePoint5X" fmla="*/ 5545641 w 6096000"/>
              <a:gd name="GluePoint5Y" fmla="*/ 130336 h 6858000"/>
              <a:gd name="GluePoint6X" fmla="*/ 5538289 w 6096000"/>
              <a:gd name="GluePoint6Y" fmla="*/ 187093 h 6858000"/>
              <a:gd name="GluePoint7X" fmla="*/ 5545790 w 6096000"/>
              <a:gd name="GluePoint7Y" fmla="*/ 265704 h 6858000"/>
              <a:gd name="GluePoint8X" fmla="*/ 5542313 w 6096000"/>
              <a:gd name="GluePoint8Y" fmla="*/ 354566 h 6858000"/>
              <a:gd name="GluePoint9X" fmla="*/ 5524126 w 6096000"/>
              <a:gd name="GluePoint9Y" fmla="*/ 472000 h 6858000"/>
              <a:gd name="GluePoint10X" fmla="*/ 5522170 w 6096000"/>
              <a:gd name="GluePoint10Y" fmla="*/ 473782 h 6858000"/>
              <a:gd name="GluePoint11X" fmla="*/ 5521798 w 6096000"/>
              <a:gd name="GluePoint11Y" fmla="*/ 491380 h 6858000"/>
              <a:gd name="GluePoint12X" fmla="*/ 5536419 w 6096000"/>
              <a:gd name="GluePoint12Y" fmla="*/ 531675 h 6858000"/>
              <a:gd name="GluePoint13X" fmla="*/ 5533435 w 6096000"/>
              <a:gd name="GluePoint13Y" fmla="*/ 536015 h 6858000"/>
              <a:gd name="GluePoint14X" fmla="*/ 5538088 w 6096000"/>
              <a:gd name="GluePoint14Y" fmla="*/ 572092 h 6858000"/>
              <a:gd name="GluePoint15X" fmla="*/ 5536061 w 6096000"/>
              <a:gd name="GluePoint15Y" fmla="*/ 572511 h 6858000"/>
              <a:gd name="GluePoint16X" fmla="*/ 5528218 w 6096000"/>
              <a:gd name="GluePoint16Y" fmla="*/ 582332 h 6858000"/>
              <a:gd name="GluePoint17X" fmla="*/ 5518011 w 6096000"/>
              <a:gd name="GluePoint17Y" fmla="*/ 601285 h 6858000"/>
              <a:gd name="GluePoint18X" fmla="*/ 5473174 w 6096000"/>
              <a:gd name="GluePoint18Y" fmla="*/ 681608 h 6858000"/>
              <a:gd name="GluePoint19X" fmla="*/ 5472963 w 6096000"/>
              <a:gd name="GluePoint19Y" fmla="*/ 689151 h 6858000"/>
              <a:gd name="GluePoint20X" fmla="*/ 5472485 w 6096000"/>
              <a:gd name="GluePoint20Y" fmla="*/ 689289 h 6858000"/>
              <a:gd name="GluePoint21X" fmla="*/ 5471326 w 6096000"/>
              <a:gd name="GluePoint21Y" fmla="*/ 697222 h 6858000"/>
              <a:gd name="GluePoint22X" fmla="*/ 5472164 w 6096000"/>
              <a:gd name="GluePoint22Y" fmla="*/ 717531 h 6858000"/>
              <a:gd name="GluePoint23X" fmla="*/ 5468891 w 6096000"/>
              <a:gd name="GluePoint23Y" fmla="*/ 722494 h 6858000"/>
              <a:gd name="GluePoint24X" fmla="*/ 5463081 w 6096000"/>
              <a:gd name="GluePoint24Y" fmla="*/ 724368 h 6858000"/>
              <a:gd name="GluePoint25X" fmla="*/ 5446981 w 6096000"/>
              <a:gd name="GluePoint25Y" fmla="*/ 752692 h 6858000"/>
              <a:gd name="GluePoint26X" fmla="*/ 5417190 w 6096000"/>
              <a:gd name="GluePoint26Y" fmla="*/ 816346 h 6858000"/>
              <a:gd name="GluePoint27X" fmla="*/ 5388958 w 6096000"/>
              <a:gd name="GluePoint27Y" fmla="*/ 889417 h 6858000"/>
              <a:gd name="GluePoint28X" fmla="*/ 5307044 w 6096000"/>
              <a:gd name="GluePoint28Y" fmla="*/ 1063288 h 6858000"/>
              <a:gd name="GluePoint29X" fmla="*/ 5303837 w 6096000"/>
              <a:gd name="GluePoint29Y" fmla="*/ 1157176 h 6858000"/>
              <a:gd name="GluePoint30X" fmla="*/ 5286494 w 6096000"/>
              <a:gd name="GluePoint30Y" fmla="*/ 1210776 h 6858000"/>
              <a:gd name="GluePoint31X" fmla="*/ 5282463 w 6096000"/>
              <a:gd name="GluePoint31Y" fmla="*/ 1301993 h 6858000"/>
              <a:gd name="GluePoint32X" fmla="*/ 5252235 w 6096000"/>
              <a:gd name="GluePoint32Y" fmla="*/ 1360879 h 6858000"/>
              <a:gd name="GluePoint33X" fmla="*/ 5244497 w 6096000"/>
              <a:gd name="GluePoint33Y" fmla="*/ 1404045 h 6858000"/>
              <a:gd name="GluePoint34X" fmla="*/ 5223823 w 6096000"/>
              <a:gd name="GluePoint34Y" fmla="*/ 1429568 h 6858000"/>
              <a:gd name="GluePoint35X" fmla="*/ 5224851 w 6096000"/>
              <a:gd name="GluePoint35Y" fmla="*/ 1430305 h 6858000"/>
              <a:gd name="GluePoint36X" fmla="*/ 5212394 w 6096000"/>
              <a:gd name="GluePoint36Y" fmla="*/ 1463304 h 6858000"/>
              <a:gd name="GluePoint37X" fmla="*/ 5209958 w 6096000"/>
              <a:gd name="GluePoint37Y" fmla="*/ 1514846 h 6858000"/>
              <a:gd name="GluePoint38X" fmla="*/ 5206417 w 6096000"/>
              <a:gd name="GluePoint38Y" fmla="*/ 1519731 h 6858000"/>
              <a:gd name="GluePoint39X" fmla="*/ 5206640 w 6096000"/>
              <a:gd name="GluePoint39Y" fmla="*/ 1519929 h 6858000"/>
              <a:gd name="GluePoint40X" fmla="*/ 5207632 w 6096000"/>
              <a:gd name="GluePoint40Y" fmla="*/ 1546022 h 6858000"/>
              <a:gd name="GluePoint41X" fmla="*/ 5212030 w 6096000"/>
              <a:gd name="GluePoint41Y" fmla="*/ 1578752 h 6858000"/>
              <a:gd name="GluePoint42X" fmla="*/ 5203533 w 6096000"/>
              <a:gd name="GluePoint42Y" fmla="*/ 1647555 h 6858000"/>
              <a:gd name="GluePoint43X" fmla="*/ 5190877 w 6096000"/>
              <a:gd name="GluePoint43Y" fmla="*/ 1715685 h 6858000"/>
              <a:gd name="GluePoint44X" fmla="*/ 5184235 w 6096000"/>
              <a:gd name="GluePoint44Y" fmla="*/ 1740358 h 6858000"/>
              <a:gd name="GluePoint45X" fmla="*/ 5181475 w 6096000"/>
              <a:gd name="GluePoint45Y" fmla="*/ 1784314 h 6858000"/>
              <a:gd name="GluePoint46X" fmla="*/ 5185845 w 6096000"/>
              <a:gd name="GluePoint46Y" fmla="*/ 1804434 h 6858000"/>
              <a:gd name="GluePoint47X" fmla="*/ 5185068 w 6096000"/>
              <a:gd name="GluePoint47Y" fmla="*/ 1805316 h 6858000"/>
              <a:gd name="GluePoint48X" fmla="*/ 5188593 w 6096000"/>
              <a:gd name="GluePoint48Y" fmla="*/ 1807109 h 6858000"/>
              <a:gd name="GluePoint49X" fmla="*/ 5185920 w 6096000"/>
              <a:gd name="GluePoint49Y" fmla="*/ 1821003 h 6858000"/>
              <a:gd name="GluePoint50X" fmla="*/ 5183543 w 6096000"/>
              <a:gd name="GluePoint50Y" fmla="*/ 1824832 h 6858000"/>
              <a:gd name="GluePoint51X" fmla="*/ 5182235 w 6096000"/>
              <a:gd name="GluePoint51Y" fmla="*/ 1830429 h 6858000"/>
              <a:gd name="GluePoint52X" fmla="*/ 5182525 w 6096000"/>
              <a:gd name="GluePoint52Y" fmla="*/ 1830569 h 6858000"/>
              <a:gd name="GluePoint53X" fmla="*/ 5180663 w 6096000"/>
              <a:gd name="GluePoint53Y" fmla="*/ 1835810 h 6858000"/>
              <a:gd name="GluePoint54X" fmla="*/ 5167452 w 6096000"/>
              <a:gd name="GluePoint54Y" fmla="*/ 1861483 h 6858000"/>
              <a:gd name="GluePoint55X" fmla="*/ 5174266 w 6096000"/>
              <a:gd name="GluePoint55Y" fmla="*/ 1892417 h 6858000"/>
              <a:gd name="GluePoint56X" fmla="*/ 5189262 w 6096000"/>
              <a:gd name="GluePoint56Y" fmla="*/ 1895114 h 6858000"/>
              <a:gd name="GluePoint57X" fmla="*/ 5187100 w 6096000"/>
              <a:gd name="GluePoint57Y" fmla="*/ 1899379 h 6858000"/>
              <a:gd name="GluePoint58X" fmla="*/ 5180471 w 6096000"/>
              <a:gd name="GluePoint58Y" fmla="*/ 1907867 h 6858000"/>
              <a:gd name="GluePoint59X" fmla="*/ 5181361 w 6096000"/>
              <a:gd name="GluePoint59Y" fmla="*/ 1910265 h 6858000"/>
              <a:gd name="GluePoint60X" fmla="*/ 5178268 w 6096000"/>
              <a:gd name="GluePoint60Y" fmla="*/ 1935584 h 6858000"/>
              <a:gd name="GluePoint61X" fmla="*/ 5183619 w 6096000"/>
              <a:gd name="GluePoint61Y" fmla="*/ 1942021 h 6858000"/>
              <a:gd name="GluePoint62X" fmla="*/ 5184480 w 6096000"/>
              <a:gd name="GluePoint62Y" fmla="*/ 1945112 h 6858000"/>
              <a:gd name="GluePoint63X" fmla="*/ 5172776 w 6096000"/>
              <a:gd name="GluePoint63Y" fmla="*/ 1961162 h 6858000"/>
              <a:gd name="GluePoint64X" fmla="*/ 5168513 w 6096000"/>
              <a:gd name="GluePoint64Y" fmla="*/ 1969445 h 6858000"/>
              <a:gd name="GluePoint65X" fmla="*/ 5126597 w 6096000"/>
              <a:gd name="GluePoint65Y" fmla="*/ 2024270 h 6858000"/>
              <a:gd name="GluePoint66X" fmla="*/ 5119528 w 6096000"/>
              <a:gd name="GluePoint66Y" fmla="*/ 2107942 h 6858000"/>
              <a:gd name="GluePoint67X" fmla="*/ 5110356 w 6096000"/>
              <a:gd name="GluePoint67Y" fmla="*/ 2193455 h 6858000"/>
              <a:gd name="GluePoint68X" fmla="*/ 5104992 w 6096000"/>
              <a:gd name="GluePoint68Y" fmla="*/ 2260088 h 6858000"/>
              <a:gd name="GluePoint69X" fmla="*/ 5059439 w 6096000"/>
              <a:gd name="GluePoint69Y" fmla="*/ 2335735 h 6858000"/>
              <a:gd name="GluePoint70X" fmla="*/ 5022061 w 6096000"/>
              <a:gd name="GluePoint70Y" fmla="*/ 2408995 h 6858000"/>
              <a:gd name="GluePoint71X" fmla="*/ 5022253 w 6096000"/>
              <a:gd name="GluePoint71Y" fmla="*/ 2445869 h 6858000"/>
              <a:gd name="GluePoint72X" fmla="*/ 5011426 w 6096000"/>
              <a:gd name="GluePoint72Y" fmla="*/ 2496499 h 6858000"/>
              <a:gd name="GluePoint73X" fmla="*/ 4994224 w 6096000"/>
              <a:gd name="GluePoint73Y" fmla="*/ 2549900 h 6858000"/>
              <a:gd name="GluePoint74X" fmla="*/ 4995245 w 6096000"/>
              <a:gd name="GluePoint74Y" fmla="*/ 2596456 h 6858000"/>
              <a:gd name="GluePoint75X" fmla="*/ 4988570 w 6096000"/>
              <a:gd name="GluePoint75Y" fmla="*/ 2606088 h 6858000"/>
              <a:gd name="GluePoint76X" fmla="*/ 4988371 w 6096000"/>
              <a:gd name="GluePoint76Y" fmla="*/ 2635351 h 6858000"/>
              <a:gd name="GluePoint77X" fmla="*/ 4983212 w 6096000"/>
              <a:gd name="GluePoint77Y" fmla="*/ 2665666 h 6858000"/>
              <a:gd name="GluePoint78X" fmla="*/ 4968234 w 6096000"/>
              <a:gd name="GluePoint78Y" fmla="*/ 2715895 h 6858000"/>
              <a:gd name="GluePoint79X" fmla="*/ 4975888 w 6096000"/>
              <a:gd name="GluePoint79Y" fmla="*/ 2725052 h 6858000"/>
              <a:gd name="GluePoint80X" fmla="*/ 4980195 w 6096000"/>
              <a:gd name="GluePoint80Y" fmla="*/ 2726489 h 6858000"/>
              <a:gd name="GluePoint81X" fmla="*/ 4976218 w 6096000"/>
              <a:gd name="GluePoint81Y" fmla="*/ 2740278 h 6858000"/>
              <a:gd name="GluePoint82X" fmla="*/ 4980571 w 6096000"/>
              <a:gd name="GluePoint82Y" fmla="*/ 2751112 h 6858000"/>
              <a:gd name="GluePoint83X" fmla="*/ 4973893 w 6096000"/>
              <a:gd name="GluePoint83Y" fmla="*/ 2760208 h 6858000"/>
              <a:gd name="GluePoint84X" fmla="*/ 4979005 w 6096000"/>
              <a:gd name="GluePoint84Y" fmla="*/ 2790136 h 6858000"/>
              <a:gd name="GluePoint85X" fmla="*/ 4986137 w 6096000"/>
              <a:gd name="GluePoint85Y" fmla="*/ 2804183 h 6858000"/>
              <a:gd name="GluePoint86X" fmla="*/ 4986175 w 6096000"/>
              <a:gd name="GluePoint86Y" fmla="*/ 2825860 h 6858000"/>
              <a:gd name="GluePoint87X" fmla="*/ 4993936 w 6096000"/>
              <a:gd name="GluePoint87Y" fmla="*/ 2911749 h 6858000"/>
              <a:gd name="GluePoint88X" fmla="*/ 4992563 w 6096000"/>
              <a:gd name="GluePoint88Y" fmla="*/ 2977278 h 6858000"/>
              <a:gd name="GluePoint89X" fmla="*/ 4980516 w 6096000"/>
              <a:gd name="GluePoint89Y" fmla="*/ 2991092 h 6858000"/>
              <a:gd name="GluePoint90X" fmla="*/ 4992801 w 6096000"/>
              <a:gd name="GluePoint90Y" fmla="*/ 3020247 h 6858000"/>
              <a:gd name="GluePoint91X" fmla="*/ 5014805 w 6096000"/>
              <a:gd name="GluePoint91Y" fmla="*/ 3065434 h 6858000"/>
              <a:gd name="GluePoint92X" fmla="*/ 5002733 w 6096000"/>
              <a:gd name="GluePoint92Y" fmla="*/ 3103777 h 6858000"/>
              <a:gd name="GluePoint93X" fmla="*/ 5002941 w 6096000"/>
              <a:gd name="GluePoint93Y" fmla="*/ 3151828 h 6858000"/>
              <a:gd name="GluePoint94X" fmla="*/ 5002883 w 6096000"/>
              <a:gd name="GluePoint94Y" fmla="*/ 3180546 h 6858000"/>
              <a:gd name="GluePoint95X" fmla="*/ 5016711 w 6096000"/>
              <a:gd name="GluePoint95Y" fmla="*/ 3258677 h 6858000"/>
              <a:gd name="GluePoint96X" fmla="*/ 5017918 w 6096000"/>
              <a:gd name="GluePoint96Y" fmla="*/ 3262610 h 6858000"/>
              <a:gd name="GluePoint97X" fmla="*/ 5011672 w 6096000"/>
              <a:gd name="GluePoint97Y" fmla="*/ 3277179 h 6858000"/>
              <a:gd name="GluePoint98X" fmla="*/ 5009344 w 6096000"/>
              <a:gd name="GluePoint98Y" fmla="*/ 3278130 h 6858000"/>
              <a:gd name="GluePoint99X" fmla="*/ 5026770 w 6096000"/>
              <a:gd name="GluePoint99Y" fmla="*/ 3325671 h 6858000"/>
              <a:gd name="GluePoint100X" fmla="*/ 5024571 w 6096000"/>
              <a:gd name="GluePoint100Y" fmla="*/ 3332072 h 6858000"/>
              <a:gd name="GluePoint101X" fmla="*/ 5041705 w 6096000"/>
              <a:gd name="GluePoint101Y" fmla="*/ 3362948 h 6858000"/>
              <a:gd name="GluePoint102X" fmla="*/ 5047477 w 6096000"/>
              <a:gd name="GluePoint102Y" fmla="*/ 3378959 h 6858000"/>
              <a:gd name="GluePoint103X" fmla="*/ 5060758 w 6096000"/>
              <a:gd name="GluePoint103Y" fmla="*/ 3407057 h 6858000"/>
              <a:gd name="GluePoint104X" fmla="*/ 5058968 w 6096000"/>
              <a:gd name="GluePoint104Y" fmla="*/ 3409825 h 6858000"/>
              <a:gd name="GluePoint105X" fmla="*/ 5062667 w 6096000"/>
              <a:gd name="GluePoint105Y" fmla="*/ 3415218 h 6858000"/>
              <a:gd name="GluePoint106X" fmla="*/ 5060928 w 6096000"/>
              <a:gd name="GluePoint106Y" fmla="*/ 3419880 h 6858000"/>
              <a:gd name="GluePoint107X" fmla="*/ 5062923 w 6096000"/>
              <a:gd name="GluePoint107Y" fmla="*/ 3424545 h 6858000"/>
              <a:gd name="GluePoint108X" fmla="*/ 5064623 w 6096000"/>
              <a:gd name="GluePoint108Y" fmla="*/ 3476412 h 6858000"/>
              <a:gd name="GluePoint109X" fmla="*/ 5069684 w 6096000"/>
              <a:gd name="GluePoint109Y" fmla="*/ 3486850 h 6858000"/>
              <a:gd name="GluePoint110X" fmla="*/ 5063339 w 6096000"/>
              <a:gd name="GluePoint110Y" fmla="*/ 3496391 h 6858000"/>
              <a:gd name="GluePoint111X" fmla="*/ 5070139 w 6096000"/>
              <a:gd name="GluePoint111Y" fmla="*/ 3531201 h 6858000"/>
              <a:gd name="GluePoint112X" fmla="*/ 5079896 w 6096000"/>
              <a:gd name="GluePoint112Y" fmla="*/ 3542019 h 6858000"/>
              <a:gd name="GluePoint113X" fmla="*/ 5087540 w 6096000"/>
              <a:gd name="GluePoint113Y" fmla="*/ 3552249 h 6858000"/>
              <a:gd name="GluePoint114X" fmla="*/ 5087902 w 6096000"/>
              <a:gd name="GluePoint114Y" fmla="*/ 3553678 h 6858000"/>
              <a:gd name="GluePoint115X" fmla="*/ 5091509 w 6096000"/>
              <a:gd name="GluePoint115Y" fmla="*/ 3568021 h 6858000"/>
              <a:gd name="GluePoint116X" fmla="*/ 5091934 w 6096000"/>
              <a:gd name="GluePoint116Y" fmla="*/ 3569719 h 6858000"/>
              <a:gd name="GluePoint117X" fmla="*/ 5089362 w 6096000"/>
              <a:gd name="GluePoint117Y" fmla="*/ 3586412 h 6858000"/>
              <a:gd name="GluePoint118X" fmla="*/ 5092358 w 6096000"/>
              <a:gd name="GluePoint118Y" fmla="*/ 3597336 h 6858000"/>
              <a:gd name="GluePoint119X" fmla="*/ 5084254 w 6096000"/>
              <a:gd name="GluePoint119Y" fmla="*/ 3606007 h 6858000"/>
              <a:gd name="GluePoint120X" fmla="*/ 5084281 w 6096000"/>
              <a:gd name="GluePoint120Y" fmla="*/ 3641228 h 6858000"/>
              <a:gd name="GluePoint121X" fmla="*/ 5091848 w 6096000"/>
              <a:gd name="GluePoint121Y" fmla="*/ 3653088 h 6858000"/>
              <a:gd name="GluePoint122X" fmla="*/ 5097436 w 6096000"/>
              <a:gd name="GluePoint122Y" fmla="*/ 3664114 h 6858000"/>
              <a:gd name="GluePoint123X" fmla="*/ 5097518 w 6096000"/>
              <a:gd name="GluePoint123Y" fmla="*/ 3665569 h 6858000"/>
              <a:gd name="GluePoint124X" fmla="*/ 5099829 w 6096000"/>
              <a:gd name="GluePoint124Y" fmla="*/ 3707357 h 6858000"/>
              <a:gd name="GluePoint125X" fmla="*/ 5114696 w 6096000"/>
              <a:gd name="GluePoint125Y" fmla="*/ 3778166 h 6858000"/>
              <a:gd name="GluePoint126X" fmla="*/ 5135379 w 6096000"/>
              <a:gd name="GluePoint126Y" fmla="*/ 3878222 h 6858000"/>
              <a:gd name="GluePoint127X" fmla="*/ 5130138 w 6096000"/>
              <a:gd name="GluePoint127Y" fmla="*/ 4048117 h 6858000"/>
              <a:gd name="GluePoint128X" fmla="*/ 5090040 w 6096000"/>
              <a:gd name="GluePoint128Y" fmla="*/ 4219510 h 6858000"/>
              <a:gd name="GluePoint129X" fmla="*/ 5092812 w 6096000"/>
              <a:gd name="GluePoint129Y" fmla="*/ 4411258 h 6858000"/>
              <a:gd name="GluePoint130X" fmla="*/ 5084599 w 6096000"/>
              <a:gd name="GluePoint130Y" fmla="*/ 4488531 h 6858000"/>
              <a:gd name="GluePoint131X" fmla="*/ 5084072 w 6096000"/>
              <a:gd name="GluePoint131Y" fmla="*/ 4539168 h 6858000"/>
              <a:gd name="GluePoint132X" fmla="*/ 5068936 w 6096000"/>
              <a:gd name="GluePoint132Y" fmla="*/ 4625153 h 6858000"/>
              <a:gd name="GluePoint133X" fmla="*/ 5059114 w 6096000"/>
              <a:gd name="GluePoint133Y" fmla="*/ 4733115 h 6858000"/>
              <a:gd name="GluePoint134X" fmla="*/ 5037209 w 6096000"/>
              <a:gd name="GluePoint134Y" fmla="*/ 4844323 h 6858000"/>
              <a:gd name="GluePoint135X" fmla="*/ 5020638 w 6096000"/>
              <a:gd name="GluePoint135Y" fmla="*/ 4877992 h 6858000"/>
              <a:gd name="GluePoint136X" fmla="*/ 5006413 w 6096000"/>
              <a:gd name="GluePoint136Y" fmla="*/ 4925805 h 6858000"/>
              <a:gd name="GluePoint137X" fmla="*/ 4971037 w 6096000"/>
              <a:gd name="GluePoint137Y" fmla="*/ 5009272 h 6858000"/>
              <a:gd name="GluePoint138X" fmla="*/ 4963105 w 6096000"/>
              <a:gd name="GluePoint138Y" fmla="*/ 5111369 h 6858000"/>
              <a:gd name="GluePoint139X" fmla="*/ 4976341 w 6096000"/>
              <a:gd name="GluePoint139Y" fmla="*/ 5210876 h 6858000"/>
              <a:gd name="GluePoint140X" fmla="*/ 4980617 w 6096000"/>
              <a:gd name="GluePoint140Y" fmla="*/ 5269726 h 6858000"/>
              <a:gd name="GluePoint141X" fmla="*/ 4997733 w 6096000"/>
              <a:gd name="GluePoint141Y" fmla="*/ 5464225 h 6858000"/>
              <a:gd name="GluePoint142X" fmla="*/ 5001400 w 6096000"/>
              <a:gd name="GluePoint142Y" fmla="*/ 5594585 h 6858000"/>
              <a:gd name="GluePoint143X" fmla="*/ 4983700 w 6096000"/>
              <a:gd name="GluePoint143Y" fmla="*/ 5667896 h 6858000"/>
              <a:gd name="GluePoint144X" fmla="*/ 4968506 w 6096000"/>
              <a:gd name="GluePoint144Y" fmla="*/ 5769225 h 6858000"/>
              <a:gd name="GluePoint145X" fmla="*/ 4969765 w 6096000"/>
              <a:gd name="GluePoint145Y" fmla="*/ 5823324 h 6858000"/>
              <a:gd name="GluePoint146X" fmla="*/ 4966129 w 6096000"/>
              <a:gd name="GluePoint146Y" fmla="*/ 5862699 h 6858000"/>
              <a:gd name="GluePoint147X" fmla="*/ 4970695 w 6096000"/>
              <a:gd name="GluePoint147Y" fmla="*/ 5906467 h 6858000"/>
              <a:gd name="GluePoint148X" fmla="*/ 4991568 w 6096000"/>
              <a:gd name="GluePoint148Y" fmla="*/ 5939847 h 6858000"/>
              <a:gd name="GluePoint149X" fmla="*/ 4986815 w 6096000"/>
              <a:gd name="GluePoint149Y" fmla="*/ 5973994 h 6858000"/>
              <a:gd name="GluePoint150X" fmla="*/ 4987776 w 6096000"/>
              <a:gd name="GluePoint150Y" fmla="*/ 6089693 h 6858000"/>
              <a:gd name="GluePoint151X" fmla="*/ 4991621 w 6096000"/>
              <a:gd name="GluePoint151Y" fmla="*/ 6224938 h 6858000"/>
              <a:gd name="GluePoint152X" fmla="*/ 5017157 w 6096000"/>
              <a:gd name="GluePoint152Y" fmla="*/ 6370251 h 6858000"/>
              <a:gd name="GluePoint153X" fmla="*/ 5040797 w 6096000"/>
              <a:gd name="GluePoint153Y" fmla="*/ 6541313 h 6858000"/>
              <a:gd name="GluePoint154X" fmla="*/ 5045375 w 6096000"/>
              <a:gd name="GluePoint154Y" fmla="*/ 6640957 h 6858000"/>
              <a:gd name="GluePoint155X" fmla="*/ 5058442 w 6096000"/>
              <a:gd name="GluePoint155Y" fmla="*/ 6705297 h 6858000"/>
              <a:gd name="GluePoint156X" fmla="*/ 5071125 w 6096000"/>
              <a:gd name="GluePoint156Y" fmla="*/ 6759582 h 6858000"/>
              <a:gd name="GluePoint157X" fmla="*/ 5069172 w 6096000"/>
              <a:gd name="GluePoint157Y" fmla="*/ 6817746 h 6858000"/>
              <a:gd name="GluePoint158X" fmla="*/ 5072322 w 6096000"/>
              <a:gd name="GluePoint158Y" fmla="*/ 6843646 h 6858000"/>
              <a:gd name="GluePoint159X" fmla="*/ 5091388 w 6096000"/>
              <a:gd name="GluePoint159Y" fmla="*/ 6857998 h 6858000"/>
              <a:gd name="GluePoint160X" fmla="*/ 6096000 w 6096000"/>
              <a:gd name="GluePoint160Y" fmla="*/ 6857998 h 6858000"/>
              <a:gd name="GluePoint161X" fmla="*/ 6096000 w 6096000"/>
              <a:gd name="GluePoint161Y" fmla="*/ 6858000 h 6858000"/>
              <a:gd name="GluePoint162X" fmla="*/ 0 w 6096000"/>
              <a:gd name="GluePoint162Y" fmla="*/ 6858000 h 6858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</a:cxnLst>
            <a:rect l="textAreaLeft" t="textAreaTop" r="textAreaRight" b="textAreaBottom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609480"/>
            <a:ext cx="3738960" cy="133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Vývoj lidských znaků a příbuznost s primáty</a:t>
            </a:r>
            <a:endParaRPr b="0" lang="cs-CZ" sz="1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862200" y="2194200"/>
            <a:ext cx="3426480" cy="3908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-228600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Nejbližší příbuzní jsou šimpanzi a gorily.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-228600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Společný předek žil před 6–7 miliony let.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-228600" defTabSz="9144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Lidské znaky se vyvíjely postupně.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Předci lidí se začali od ostatních primátů </a:t>
            </a: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odlišovat tím, že začali chodit vzpřímeně.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Díky postavení těla a rukám můžeme vyrábět a používat nástroje. 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 postupem času se zvyšovala velikost mozku, což umožnilo rozvoj složitějších schopností, jako je řeč a myšlení.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Obrázek 8" descr="Obsah obrázku kresba, skica, kostra, nářadí&#10;&#10;Obsah generovaný pomocí AI může být nesprávný."/>
          <p:cNvPicPr/>
          <p:nvPr/>
        </p:nvPicPr>
        <p:blipFill>
          <a:blip r:embed="rId1"/>
          <a:stretch/>
        </p:blipFill>
        <p:spPr>
          <a:xfrm>
            <a:off x="6258240" y="662040"/>
            <a:ext cx="4529160" cy="5557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2" name="Freeform: 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653080" cy="6857640"/>
          </a:xfrm>
          <a:custGeom>
            <a:avLst/>
            <a:gdLst>
              <a:gd name="textAreaLeft" fmla="*/ 0 w 5653080"/>
              <a:gd name="textAreaRight" fmla="*/ 5653440 w 5653080"/>
              <a:gd name="textAreaTop" fmla="*/ 0 h 6857640"/>
              <a:gd name="textAreaBottom" fmla="*/ 6858000 h 6857640"/>
              <a:gd name="GluePoint1X" fmla="*/ 0 w 6096000"/>
              <a:gd name="GluePoint1Y" fmla="*/ 0 h 6858000"/>
              <a:gd name="GluePoint2X" fmla="*/ 5567517 w 6096000"/>
              <a:gd name="GluePoint2Y" fmla="*/ 0 h 6858000"/>
              <a:gd name="GluePoint3X" fmla="*/ 5566938 w 6096000"/>
              <a:gd name="GluePoint3Y" fmla="*/ 1705 h 6858000"/>
              <a:gd name="GluePoint4X" fmla="*/ 5551594 w 6096000"/>
              <a:gd name="GluePoint4Y" fmla="*/ 17287 h 6858000"/>
              <a:gd name="GluePoint5X" fmla="*/ 5545641 w 6096000"/>
              <a:gd name="GluePoint5Y" fmla="*/ 130336 h 6858000"/>
              <a:gd name="GluePoint6X" fmla="*/ 5538289 w 6096000"/>
              <a:gd name="GluePoint6Y" fmla="*/ 187093 h 6858000"/>
              <a:gd name="GluePoint7X" fmla="*/ 5545790 w 6096000"/>
              <a:gd name="GluePoint7Y" fmla="*/ 265704 h 6858000"/>
              <a:gd name="GluePoint8X" fmla="*/ 5542313 w 6096000"/>
              <a:gd name="GluePoint8Y" fmla="*/ 354566 h 6858000"/>
              <a:gd name="GluePoint9X" fmla="*/ 5524126 w 6096000"/>
              <a:gd name="GluePoint9Y" fmla="*/ 472000 h 6858000"/>
              <a:gd name="GluePoint10X" fmla="*/ 5522170 w 6096000"/>
              <a:gd name="GluePoint10Y" fmla="*/ 473782 h 6858000"/>
              <a:gd name="GluePoint11X" fmla="*/ 5521798 w 6096000"/>
              <a:gd name="GluePoint11Y" fmla="*/ 491380 h 6858000"/>
              <a:gd name="GluePoint12X" fmla="*/ 5536419 w 6096000"/>
              <a:gd name="GluePoint12Y" fmla="*/ 531675 h 6858000"/>
              <a:gd name="GluePoint13X" fmla="*/ 5533435 w 6096000"/>
              <a:gd name="GluePoint13Y" fmla="*/ 536015 h 6858000"/>
              <a:gd name="GluePoint14X" fmla="*/ 5538088 w 6096000"/>
              <a:gd name="GluePoint14Y" fmla="*/ 572092 h 6858000"/>
              <a:gd name="GluePoint15X" fmla="*/ 5536061 w 6096000"/>
              <a:gd name="GluePoint15Y" fmla="*/ 572511 h 6858000"/>
              <a:gd name="GluePoint16X" fmla="*/ 5528218 w 6096000"/>
              <a:gd name="GluePoint16Y" fmla="*/ 582332 h 6858000"/>
              <a:gd name="GluePoint17X" fmla="*/ 5518011 w 6096000"/>
              <a:gd name="GluePoint17Y" fmla="*/ 601285 h 6858000"/>
              <a:gd name="GluePoint18X" fmla="*/ 5473174 w 6096000"/>
              <a:gd name="GluePoint18Y" fmla="*/ 681608 h 6858000"/>
              <a:gd name="GluePoint19X" fmla="*/ 5472963 w 6096000"/>
              <a:gd name="GluePoint19Y" fmla="*/ 689151 h 6858000"/>
              <a:gd name="GluePoint20X" fmla="*/ 5472485 w 6096000"/>
              <a:gd name="GluePoint20Y" fmla="*/ 689289 h 6858000"/>
              <a:gd name="GluePoint21X" fmla="*/ 5471326 w 6096000"/>
              <a:gd name="GluePoint21Y" fmla="*/ 697222 h 6858000"/>
              <a:gd name="GluePoint22X" fmla="*/ 5472164 w 6096000"/>
              <a:gd name="GluePoint22Y" fmla="*/ 717531 h 6858000"/>
              <a:gd name="GluePoint23X" fmla="*/ 5468891 w 6096000"/>
              <a:gd name="GluePoint23Y" fmla="*/ 722494 h 6858000"/>
              <a:gd name="GluePoint24X" fmla="*/ 5463081 w 6096000"/>
              <a:gd name="GluePoint24Y" fmla="*/ 724368 h 6858000"/>
              <a:gd name="GluePoint25X" fmla="*/ 5446981 w 6096000"/>
              <a:gd name="GluePoint25Y" fmla="*/ 752692 h 6858000"/>
              <a:gd name="GluePoint26X" fmla="*/ 5417190 w 6096000"/>
              <a:gd name="GluePoint26Y" fmla="*/ 816346 h 6858000"/>
              <a:gd name="GluePoint27X" fmla="*/ 5388958 w 6096000"/>
              <a:gd name="GluePoint27Y" fmla="*/ 889417 h 6858000"/>
              <a:gd name="GluePoint28X" fmla="*/ 5307044 w 6096000"/>
              <a:gd name="GluePoint28Y" fmla="*/ 1063288 h 6858000"/>
              <a:gd name="GluePoint29X" fmla="*/ 5303837 w 6096000"/>
              <a:gd name="GluePoint29Y" fmla="*/ 1157176 h 6858000"/>
              <a:gd name="GluePoint30X" fmla="*/ 5286494 w 6096000"/>
              <a:gd name="GluePoint30Y" fmla="*/ 1210776 h 6858000"/>
              <a:gd name="GluePoint31X" fmla="*/ 5282463 w 6096000"/>
              <a:gd name="GluePoint31Y" fmla="*/ 1301993 h 6858000"/>
              <a:gd name="GluePoint32X" fmla="*/ 5252235 w 6096000"/>
              <a:gd name="GluePoint32Y" fmla="*/ 1360879 h 6858000"/>
              <a:gd name="GluePoint33X" fmla="*/ 5244497 w 6096000"/>
              <a:gd name="GluePoint33Y" fmla="*/ 1404045 h 6858000"/>
              <a:gd name="GluePoint34X" fmla="*/ 5223823 w 6096000"/>
              <a:gd name="GluePoint34Y" fmla="*/ 1429568 h 6858000"/>
              <a:gd name="GluePoint35X" fmla="*/ 5224851 w 6096000"/>
              <a:gd name="GluePoint35Y" fmla="*/ 1430305 h 6858000"/>
              <a:gd name="GluePoint36X" fmla="*/ 5212394 w 6096000"/>
              <a:gd name="GluePoint36Y" fmla="*/ 1463304 h 6858000"/>
              <a:gd name="GluePoint37X" fmla="*/ 5209958 w 6096000"/>
              <a:gd name="GluePoint37Y" fmla="*/ 1514846 h 6858000"/>
              <a:gd name="GluePoint38X" fmla="*/ 5206417 w 6096000"/>
              <a:gd name="GluePoint38Y" fmla="*/ 1519731 h 6858000"/>
              <a:gd name="GluePoint39X" fmla="*/ 5206640 w 6096000"/>
              <a:gd name="GluePoint39Y" fmla="*/ 1519929 h 6858000"/>
              <a:gd name="GluePoint40X" fmla="*/ 5207632 w 6096000"/>
              <a:gd name="GluePoint40Y" fmla="*/ 1546022 h 6858000"/>
              <a:gd name="GluePoint41X" fmla="*/ 5212030 w 6096000"/>
              <a:gd name="GluePoint41Y" fmla="*/ 1578752 h 6858000"/>
              <a:gd name="GluePoint42X" fmla="*/ 5203533 w 6096000"/>
              <a:gd name="GluePoint42Y" fmla="*/ 1647555 h 6858000"/>
              <a:gd name="GluePoint43X" fmla="*/ 5190877 w 6096000"/>
              <a:gd name="GluePoint43Y" fmla="*/ 1715685 h 6858000"/>
              <a:gd name="GluePoint44X" fmla="*/ 5184235 w 6096000"/>
              <a:gd name="GluePoint44Y" fmla="*/ 1740358 h 6858000"/>
              <a:gd name="GluePoint45X" fmla="*/ 5181475 w 6096000"/>
              <a:gd name="GluePoint45Y" fmla="*/ 1784314 h 6858000"/>
              <a:gd name="GluePoint46X" fmla="*/ 5185845 w 6096000"/>
              <a:gd name="GluePoint46Y" fmla="*/ 1804434 h 6858000"/>
              <a:gd name="GluePoint47X" fmla="*/ 5185068 w 6096000"/>
              <a:gd name="GluePoint47Y" fmla="*/ 1805316 h 6858000"/>
              <a:gd name="GluePoint48X" fmla="*/ 5188593 w 6096000"/>
              <a:gd name="GluePoint48Y" fmla="*/ 1807109 h 6858000"/>
              <a:gd name="GluePoint49X" fmla="*/ 5185920 w 6096000"/>
              <a:gd name="GluePoint49Y" fmla="*/ 1821003 h 6858000"/>
              <a:gd name="GluePoint50X" fmla="*/ 5183543 w 6096000"/>
              <a:gd name="GluePoint50Y" fmla="*/ 1824832 h 6858000"/>
              <a:gd name="GluePoint51X" fmla="*/ 5182235 w 6096000"/>
              <a:gd name="GluePoint51Y" fmla="*/ 1830429 h 6858000"/>
              <a:gd name="GluePoint52X" fmla="*/ 5182525 w 6096000"/>
              <a:gd name="GluePoint52Y" fmla="*/ 1830569 h 6858000"/>
              <a:gd name="GluePoint53X" fmla="*/ 5180663 w 6096000"/>
              <a:gd name="GluePoint53Y" fmla="*/ 1835810 h 6858000"/>
              <a:gd name="GluePoint54X" fmla="*/ 5167452 w 6096000"/>
              <a:gd name="GluePoint54Y" fmla="*/ 1861483 h 6858000"/>
              <a:gd name="GluePoint55X" fmla="*/ 5174266 w 6096000"/>
              <a:gd name="GluePoint55Y" fmla="*/ 1892417 h 6858000"/>
              <a:gd name="GluePoint56X" fmla="*/ 5189262 w 6096000"/>
              <a:gd name="GluePoint56Y" fmla="*/ 1895114 h 6858000"/>
              <a:gd name="GluePoint57X" fmla="*/ 5187100 w 6096000"/>
              <a:gd name="GluePoint57Y" fmla="*/ 1899379 h 6858000"/>
              <a:gd name="GluePoint58X" fmla="*/ 5180471 w 6096000"/>
              <a:gd name="GluePoint58Y" fmla="*/ 1907867 h 6858000"/>
              <a:gd name="GluePoint59X" fmla="*/ 5181361 w 6096000"/>
              <a:gd name="GluePoint59Y" fmla="*/ 1910265 h 6858000"/>
              <a:gd name="GluePoint60X" fmla="*/ 5178268 w 6096000"/>
              <a:gd name="GluePoint60Y" fmla="*/ 1935584 h 6858000"/>
              <a:gd name="GluePoint61X" fmla="*/ 5183619 w 6096000"/>
              <a:gd name="GluePoint61Y" fmla="*/ 1942021 h 6858000"/>
              <a:gd name="GluePoint62X" fmla="*/ 5184480 w 6096000"/>
              <a:gd name="GluePoint62Y" fmla="*/ 1945112 h 6858000"/>
              <a:gd name="GluePoint63X" fmla="*/ 5172776 w 6096000"/>
              <a:gd name="GluePoint63Y" fmla="*/ 1961162 h 6858000"/>
              <a:gd name="GluePoint64X" fmla="*/ 5168513 w 6096000"/>
              <a:gd name="GluePoint64Y" fmla="*/ 1969445 h 6858000"/>
              <a:gd name="GluePoint65X" fmla="*/ 5126597 w 6096000"/>
              <a:gd name="GluePoint65Y" fmla="*/ 2024270 h 6858000"/>
              <a:gd name="GluePoint66X" fmla="*/ 5119528 w 6096000"/>
              <a:gd name="GluePoint66Y" fmla="*/ 2107942 h 6858000"/>
              <a:gd name="GluePoint67X" fmla="*/ 5110356 w 6096000"/>
              <a:gd name="GluePoint67Y" fmla="*/ 2193455 h 6858000"/>
              <a:gd name="GluePoint68X" fmla="*/ 5104992 w 6096000"/>
              <a:gd name="GluePoint68Y" fmla="*/ 2260088 h 6858000"/>
              <a:gd name="GluePoint69X" fmla="*/ 5059439 w 6096000"/>
              <a:gd name="GluePoint69Y" fmla="*/ 2335735 h 6858000"/>
              <a:gd name="GluePoint70X" fmla="*/ 5022061 w 6096000"/>
              <a:gd name="GluePoint70Y" fmla="*/ 2408995 h 6858000"/>
              <a:gd name="GluePoint71X" fmla="*/ 5022253 w 6096000"/>
              <a:gd name="GluePoint71Y" fmla="*/ 2445869 h 6858000"/>
              <a:gd name="GluePoint72X" fmla="*/ 5011426 w 6096000"/>
              <a:gd name="GluePoint72Y" fmla="*/ 2496499 h 6858000"/>
              <a:gd name="GluePoint73X" fmla="*/ 4994224 w 6096000"/>
              <a:gd name="GluePoint73Y" fmla="*/ 2549900 h 6858000"/>
              <a:gd name="GluePoint74X" fmla="*/ 4995245 w 6096000"/>
              <a:gd name="GluePoint74Y" fmla="*/ 2596456 h 6858000"/>
              <a:gd name="GluePoint75X" fmla="*/ 4988570 w 6096000"/>
              <a:gd name="GluePoint75Y" fmla="*/ 2606088 h 6858000"/>
              <a:gd name="GluePoint76X" fmla="*/ 4988371 w 6096000"/>
              <a:gd name="GluePoint76Y" fmla="*/ 2635351 h 6858000"/>
              <a:gd name="GluePoint77X" fmla="*/ 4983212 w 6096000"/>
              <a:gd name="GluePoint77Y" fmla="*/ 2665666 h 6858000"/>
              <a:gd name="GluePoint78X" fmla="*/ 4968234 w 6096000"/>
              <a:gd name="GluePoint78Y" fmla="*/ 2715895 h 6858000"/>
              <a:gd name="GluePoint79X" fmla="*/ 4975888 w 6096000"/>
              <a:gd name="GluePoint79Y" fmla="*/ 2725052 h 6858000"/>
              <a:gd name="GluePoint80X" fmla="*/ 4980195 w 6096000"/>
              <a:gd name="GluePoint80Y" fmla="*/ 2726489 h 6858000"/>
              <a:gd name="GluePoint81X" fmla="*/ 4976218 w 6096000"/>
              <a:gd name="GluePoint81Y" fmla="*/ 2740278 h 6858000"/>
              <a:gd name="GluePoint82X" fmla="*/ 4980571 w 6096000"/>
              <a:gd name="GluePoint82Y" fmla="*/ 2751112 h 6858000"/>
              <a:gd name="GluePoint83X" fmla="*/ 4973893 w 6096000"/>
              <a:gd name="GluePoint83Y" fmla="*/ 2760208 h 6858000"/>
              <a:gd name="GluePoint84X" fmla="*/ 4979005 w 6096000"/>
              <a:gd name="GluePoint84Y" fmla="*/ 2790136 h 6858000"/>
              <a:gd name="GluePoint85X" fmla="*/ 4986137 w 6096000"/>
              <a:gd name="GluePoint85Y" fmla="*/ 2804183 h 6858000"/>
              <a:gd name="GluePoint86X" fmla="*/ 4986175 w 6096000"/>
              <a:gd name="GluePoint86Y" fmla="*/ 2825860 h 6858000"/>
              <a:gd name="GluePoint87X" fmla="*/ 4993936 w 6096000"/>
              <a:gd name="GluePoint87Y" fmla="*/ 2911749 h 6858000"/>
              <a:gd name="GluePoint88X" fmla="*/ 4992563 w 6096000"/>
              <a:gd name="GluePoint88Y" fmla="*/ 2977278 h 6858000"/>
              <a:gd name="GluePoint89X" fmla="*/ 4980516 w 6096000"/>
              <a:gd name="GluePoint89Y" fmla="*/ 2991092 h 6858000"/>
              <a:gd name="GluePoint90X" fmla="*/ 4992801 w 6096000"/>
              <a:gd name="GluePoint90Y" fmla="*/ 3020247 h 6858000"/>
              <a:gd name="GluePoint91X" fmla="*/ 5014805 w 6096000"/>
              <a:gd name="GluePoint91Y" fmla="*/ 3065434 h 6858000"/>
              <a:gd name="GluePoint92X" fmla="*/ 5002733 w 6096000"/>
              <a:gd name="GluePoint92Y" fmla="*/ 3103777 h 6858000"/>
              <a:gd name="GluePoint93X" fmla="*/ 5002941 w 6096000"/>
              <a:gd name="GluePoint93Y" fmla="*/ 3151828 h 6858000"/>
              <a:gd name="GluePoint94X" fmla="*/ 5002883 w 6096000"/>
              <a:gd name="GluePoint94Y" fmla="*/ 3180546 h 6858000"/>
              <a:gd name="GluePoint95X" fmla="*/ 5016711 w 6096000"/>
              <a:gd name="GluePoint95Y" fmla="*/ 3258677 h 6858000"/>
              <a:gd name="GluePoint96X" fmla="*/ 5017918 w 6096000"/>
              <a:gd name="GluePoint96Y" fmla="*/ 3262610 h 6858000"/>
              <a:gd name="GluePoint97X" fmla="*/ 5011672 w 6096000"/>
              <a:gd name="GluePoint97Y" fmla="*/ 3277179 h 6858000"/>
              <a:gd name="GluePoint98X" fmla="*/ 5009344 w 6096000"/>
              <a:gd name="GluePoint98Y" fmla="*/ 3278130 h 6858000"/>
              <a:gd name="GluePoint99X" fmla="*/ 5026770 w 6096000"/>
              <a:gd name="GluePoint99Y" fmla="*/ 3325671 h 6858000"/>
              <a:gd name="GluePoint100X" fmla="*/ 5024571 w 6096000"/>
              <a:gd name="GluePoint100Y" fmla="*/ 3332072 h 6858000"/>
              <a:gd name="GluePoint101X" fmla="*/ 5041705 w 6096000"/>
              <a:gd name="GluePoint101Y" fmla="*/ 3362948 h 6858000"/>
              <a:gd name="GluePoint102X" fmla="*/ 5047477 w 6096000"/>
              <a:gd name="GluePoint102Y" fmla="*/ 3378959 h 6858000"/>
              <a:gd name="GluePoint103X" fmla="*/ 5060758 w 6096000"/>
              <a:gd name="GluePoint103Y" fmla="*/ 3407057 h 6858000"/>
              <a:gd name="GluePoint104X" fmla="*/ 5058968 w 6096000"/>
              <a:gd name="GluePoint104Y" fmla="*/ 3409825 h 6858000"/>
              <a:gd name="GluePoint105X" fmla="*/ 5062667 w 6096000"/>
              <a:gd name="GluePoint105Y" fmla="*/ 3415218 h 6858000"/>
              <a:gd name="GluePoint106X" fmla="*/ 5060928 w 6096000"/>
              <a:gd name="GluePoint106Y" fmla="*/ 3419880 h 6858000"/>
              <a:gd name="GluePoint107X" fmla="*/ 5062923 w 6096000"/>
              <a:gd name="GluePoint107Y" fmla="*/ 3424545 h 6858000"/>
              <a:gd name="GluePoint108X" fmla="*/ 5064623 w 6096000"/>
              <a:gd name="GluePoint108Y" fmla="*/ 3476412 h 6858000"/>
              <a:gd name="GluePoint109X" fmla="*/ 5069684 w 6096000"/>
              <a:gd name="GluePoint109Y" fmla="*/ 3486850 h 6858000"/>
              <a:gd name="GluePoint110X" fmla="*/ 5063339 w 6096000"/>
              <a:gd name="GluePoint110Y" fmla="*/ 3496391 h 6858000"/>
              <a:gd name="GluePoint111X" fmla="*/ 5070139 w 6096000"/>
              <a:gd name="GluePoint111Y" fmla="*/ 3531201 h 6858000"/>
              <a:gd name="GluePoint112X" fmla="*/ 5079896 w 6096000"/>
              <a:gd name="GluePoint112Y" fmla="*/ 3542019 h 6858000"/>
              <a:gd name="GluePoint113X" fmla="*/ 5087540 w 6096000"/>
              <a:gd name="GluePoint113Y" fmla="*/ 3552249 h 6858000"/>
              <a:gd name="GluePoint114X" fmla="*/ 5087902 w 6096000"/>
              <a:gd name="GluePoint114Y" fmla="*/ 3553678 h 6858000"/>
              <a:gd name="GluePoint115X" fmla="*/ 5091509 w 6096000"/>
              <a:gd name="GluePoint115Y" fmla="*/ 3568021 h 6858000"/>
              <a:gd name="GluePoint116X" fmla="*/ 5091934 w 6096000"/>
              <a:gd name="GluePoint116Y" fmla="*/ 3569719 h 6858000"/>
              <a:gd name="GluePoint117X" fmla="*/ 5089362 w 6096000"/>
              <a:gd name="GluePoint117Y" fmla="*/ 3586412 h 6858000"/>
              <a:gd name="GluePoint118X" fmla="*/ 5092358 w 6096000"/>
              <a:gd name="GluePoint118Y" fmla="*/ 3597336 h 6858000"/>
              <a:gd name="GluePoint119X" fmla="*/ 5084254 w 6096000"/>
              <a:gd name="GluePoint119Y" fmla="*/ 3606007 h 6858000"/>
              <a:gd name="GluePoint120X" fmla="*/ 5084281 w 6096000"/>
              <a:gd name="GluePoint120Y" fmla="*/ 3641228 h 6858000"/>
              <a:gd name="GluePoint121X" fmla="*/ 5091848 w 6096000"/>
              <a:gd name="GluePoint121Y" fmla="*/ 3653088 h 6858000"/>
              <a:gd name="GluePoint122X" fmla="*/ 5097436 w 6096000"/>
              <a:gd name="GluePoint122Y" fmla="*/ 3664114 h 6858000"/>
              <a:gd name="GluePoint123X" fmla="*/ 5097518 w 6096000"/>
              <a:gd name="GluePoint123Y" fmla="*/ 3665569 h 6858000"/>
              <a:gd name="GluePoint124X" fmla="*/ 5099829 w 6096000"/>
              <a:gd name="GluePoint124Y" fmla="*/ 3707357 h 6858000"/>
              <a:gd name="GluePoint125X" fmla="*/ 5114696 w 6096000"/>
              <a:gd name="GluePoint125Y" fmla="*/ 3778166 h 6858000"/>
              <a:gd name="GluePoint126X" fmla="*/ 5135379 w 6096000"/>
              <a:gd name="GluePoint126Y" fmla="*/ 3878222 h 6858000"/>
              <a:gd name="GluePoint127X" fmla="*/ 5130138 w 6096000"/>
              <a:gd name="GluePoint127Y" fmla="*/ 4048117 h 6858000"/>
              <a:gd name="GluePoint128X" fmla="*/ 5090040 w 6096000"/>
              <a:gd name="GluePoint128Y" fmla="*/ 4219510 h 6858000"/>
              <a:gd name="GluePoint129X" fmla="*/ 5092812 w 6096000"/>
              <a:gd name="GluePoint129Y" fmla="*/ 4411258 h 6858000"/>
              <a:gd name="GluePoint130X" fmla="*/ 5084599 w 6096000"/>
              <a:gd name="GluePoint130Y" fmla="*/ 4488531 h 6858000"/>
              <a:gd name="GluePoint131X" fmla="*/ 5084072 w 6096000"/>
              <a:gd name="GluePoint131Y" fmla="*/ 4539168 h 6858000"/>
              <a:gd name="GluePoint132X" fmla="*/ 5068936 w 6096000"/>
              <a:gd name="GluePoint132Y" fmla="*/ 4625153 h 6858000"/>
              <a:gd name="GluePoint133X" fmla="*/ 5059114 w 6096000"/>
              <a:gd name="GluePoint133Y" fmla="*/ 4733115 h 6858000"/>
              <a:gd name="GluePoint134X" fmla="*/ 5037209 w 6096000"/>
              <a:gd name="GluePoint134Y" fmla="*/ 4844323 h 6858000"/>
              <a:gd name="GluePoint135X" fmla="*/ 5020638 w 6096000"/>
              <a:gd name="GluePoint135Y" fmla="*/ 4877992 h 6858000"/>
              <a:gd name="GluePoint136X" fmla="*/ 5006413 w 6096000"/>
              <a:gd name="GluePoint136Y" fmla="*/ 4925805 h 6858000"/>
              <a:gd name="GluePoint137X" fmla="*/ 4971037 w 6096000"/>
              <a:gd name="GluePoint137Y" fmla="*/ 5009272 h 6858000"/>
              <a:gd name="GluePoint138X" fmla="*/ 4963105 w 6096000"/>
              <a:gd name="GluePoint138Y" fmla="*/ 5111369 h 6858000"/>
              <a:gd name="GluePoint139X" fmla="*/ 4976341 w 6096000"/>
              <a:gd name="GluePoint139Y" fmla="*/ 5210876 h 6858000"/>
              <a:gd name="GluePoint140X" fmla="*/ 4980617 w 6096000"/>
              <a:gd name="GluePoint140Y" fmla="*/ 5269726 h 6858000"/>
              <a:gd name="GluePoint141X" fmla="*/ 4997733 w 6096000"/>
              <a:gd name="GluePoint141Y" fmla="*/ 5464225 h 6858000"/>
              <a:gd name="GluePoint142X" fmla="*/ 5001400 w 6096000"/>
              <a:gd name="GluePoint142Y" fmla="*/ 5594585 h 6858000"/>
              <a:gd name="GluePoint143X" fmla="*/ 4983700 w 6096000"/>
              <a:gd name="GluePoint143Y" fmla="*/ 5667896 h 6858000"/>
              <a:gd name="GluePoint144X" fmla="*/ 4968506 w 6096000"/>
              <a:gd name="GluePoint144Y" fmla="*/ 5769225 h 6858000"/>
              <a:gd name="GluePoint145X" fmla="*/ 4969765 w 6096000"/>
              <a:gd name="GluePoint145Y" fmla="*/ 5823324 h 6858000"/>
              <a:gd name="GluePoint146X" fmla="*/ 4966129 w 6096000"/>
              <a:gd name="GluePoint146Y" fmla="*/ 5862699 h 6858000"/>
              <a:gd name="GluePoint147X" fmla="*/ 4970695 w 6096000"/>
              <a:gd name="GluePoint147Y" fmla="*/ 5906467 h 6858000"/>
              <a:gd name="GluePoint148X" fmla="*/ 4991568 w 6096000"/>
              <a:gd name="GluePoint148Y" fmla="*/ 5939847 h 6858000"/>
              <a:gd name="GluePoint149X" fmla="*/ 4986815 w 6096000"/>
              <a:gd name="GluePoint149Y" fmla="*/ 5973994 h 6858000"/>
              <a:gd name="GluePoint150X" fmla="*/ 4987776 w 6096000"/>
              <a:gd name="GluePoint150Y" fmla="*/ 6089693 h 6858000"/>
              <a:gd name="GluePoint151X" fmla="*/ 4991621 w 6096000"/>
              <a:gd name="GluePoint151Y" fmla="*/ 6224938 h 6858000"/>
              <a:gd name="GluePoint152X" fmla="*/ 5017157 w 6096000"/>
              <a:gd name="GluePoint152Y" fmla="*/ 6370251 h 6858000"/>
              <a:gd name="GluePoint153X" fmla="*/ 5040797 w 6096000"/>
              <a:gd name="GluePoint153Y" fmla="*/ 6541313 h 6858000"/>
              <a:gd name="GluePoint154X" fmla="*/ 5045375 w 6096000"/>
              <a:gd name="GluePoint154Y" fmla="*/ 6640957 h 6858000"/>
              <a:gd name="GluePoint155X" fmla="*/ 5058442 w 6096000"/>
              <a:gd name="GluePoint155Y" fmla="*/ 6705297 h 6858000"/>
              <a:gd name="GluePoint156X" fmla="*/ 5071125 w 6096000"/>
              <a:gd name="GluePoint156Y" fmla="*/ 6759582 h 6858000"/>
              <a:gd name="GluePoint157X" fmla="*/ 5069172 w 6096000"/>
              <a:gd name="GluePoint157Y" fmla="*/ 6817746 h 6858000"/>
              <a:gd name="GluePoint158X" fmla="*/ 5072322 w 6096000"/>
              <a:gd name="GluePoint158Y" fmla="*/ 6843646 h 6858000"/>
              <a:gd name="GluePoint159X" fmla="*/ 5091388 w 6096000"/>
              <a:gd name="GluePoint159Y" fmla="*/ 6857998 h 6858000"/>
              <a:gd name="GluePoint160X" fmla="*/ 6096000 w 6096000"/>
              <a:gd name="GluePoint160Y" fmla="*/ 6857998 h 6858000"/>
              <a:gd name="GluePoint161X" fmla="*/ 6096000 w 6096000"/>
              <a:gd name="GluePoint161Y" fmla="*/ 6858000 h 6858000"/>
              <a:gd name="GluePoint162X" fmla="*/ 0 w 6096000"/>
              <a:gd name="GluePoint162Y" fmla="*/ 6858000 h 6858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</a:cxnLst>
            <a:rect l="textAreaLeft" t="textAreaTop" r="textAreaRight" b="textAreaBottom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609480"/>
            <a:ext cx="3738960" cy="133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Významné fáze vývoje člověka</a:t>
            </a:r>
            <a:endParaRPr b="0" lang="cs-CZ" sz="1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862200" y="2194200"/>
            <a:ext cx="3426480" cy="3908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Australopitéci (4-2 miliony let): Nejstarší známí předci člověka, kteří chodili vzpřímeně, ale stále měli malé mozky.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Homo habilis – člověk zručný (2,5 milionu let): První zástupci rodu Homo, používali primitivní nástroje a byli schopní lovu a sběru.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Homo erectus – člověk vzpřímený (1,8 milionu let): Schopnost ovládat oheň, první migrace mimo Afriku, větší mozek a složitější nástroje.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Homo sapiens – člověk moudrý: Vysoce inteligentní člověk, který se objevil asi před 300 000 lety, schopný symbolického myšlení, komunikace a kulturního rozvoje.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cs-CZ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5" name="Obrázek 4" descr="Obsah obrázku text, ilustrace, umění"/>
          <p:cNvPicPr/>
          <p:nvPr/>
        </p:nvPicPr>
        <p:blipFill>
          <a:blip r:embed="rId1"/>
          <a:stretch/>
        </p:blipFill>
        <p:spPr>
          <a:xfrm>
            <a:off x="5445360" y="1656000"/>
            <a:ext cx="6154920" cy="356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7" name="Freeform: Shap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653080" cy="6857640"/>
          </a:xfrm>
          <a:custGeom>
            <a:avLst/>
            <a:gdLst>
              <a:gd name="textAreaLeft" fmla="*/ 0 w 5653080"/>
              <a:gd name="textAreaRight" fmla="*/ 5653440 w 5653080"/>
              <a:gd name="textAreaTop" fmla="*/ 0 h 6857640"/>
              <a:gd name="textAreaBottom" fmla="*/ 6858000 h 6857640"/>
              <a:gd name="GluePoint1X" fmla="*/ 0 w 6096000"/>
              <a:gd name="GluePoint1Y" fmla="*/ 0 h 6858000"/>
              <a:gd name="GluePoint2X" fmla="*/ 5567517 w 6096000"/>
              <a:gd name="GluePoint2Y" fmla="*/ 0 h 6858000"/>
              <a:gd name="GluePoint3X" fmla="*/ 5566938 w 6096000"/>
              <a:gd name="GluePoint3Y" fmla="*/ 1705 h 6858000"/>
              <a:gd name="GluePoint4X" fmla="*/ 5551594 w 6096000"/>
              <a:gd name="GluePoint4Y" fmla="*/ 17287 h 6858000"/>
              <a:gd name="GluePoint5X" fmla="*/ 5545641 w 6096000"/>
              <a:gd name="GluePoint5Y" fmla="*/ 130336 h 6858000"/>
              <a:gd name="GluePoint6X" fmla="*/ 5538289 w 6096000"/>
              <a:gd name="GluePoint6Y" fmla="*/ 187093 h 6858000"/>
              <a:gd name="GluePoint7X" fmla="*/ 5545790 w 6096000"/>
              <a:gd name="GluePoint7Y" fmla="*/ 265704 h 6858000"/>
              <a:gd name="GluePoint8X" fmla="*/ 5542313 w 6096000"/>
              <a:gd name="GluePoint8Y" fmla="*/ 354566 h 6858000"/>
              <a:gd name="GluePoint9X" fmla="*/ 5524126 w 6096000"/>
              <a:gd name="GluePoint9Y" fmla="*/ 472000 h 6858000"/>
              <a:gd name="GluePoint10X" fmla="*/ 5522170 w 6096000"/>
              <a:gd name="GluePoint10Y" fmla="*/ 473782 h 6858000"/>
              <a:gd name="GluePoint11X" fmla="*/ 5521798 w 6096000"/>
              <a:gd name="GluePoint11Y" fmla="*/ 491380 h 6858000"/>
              <a:gd name="GluePoint12X" fmla="*/ 5536419 w 6096000"/>
              <a:gd name="GluePoint12Y" fmla="*/ 531675 h 6858000"/>
              <a:gd name="GluePoint13X" fmla="*/ 5533435 w 6096000"/>
              <a:gd name="GluePoint13Y" fmla="*/ 536015 h 6858000"/>
              <a:gd name="GluePoint14X" fmla="*/ 5538088 w 6096000"/>
              <a:gd name="GluePoint14Y" fmla="*/ 572092 h 6858000"/>
              <a:gd name="GluePoint15X" fmla="*/ 5536061 w 6096000"/>
              <a:gd name="GluePoint15Y" fmla="*/ 572511 h 6858000"/>
              <a:gd name="GluePoint16X" fmla="*/ 5528218 w 6096000"/>
              <a:gd name="GluePoint16Y" fmla="*/ 582332 h 6858000"/>
              <a:gd name="GluePoint17X" fmla="*/ 5518011 w 6096000"/>
              <a:gd name="GluePoint17Y" fmla="*/ 601285 h 6858000"/>
              <a:gd name="GluePoint18X" fmla="*/ 5473174 w 6096000"/>
              <a:gd name="GluePoint18Y" fmla="*/ 681608 h 6858000"/>
              <a:gd name="GluePoint19X" fmla="*/ 5472963 w 6096000"/>
              <a:gd name="GluePoint19Y" fmla="*/ 689151 h 6858000"/>
              <a:gd name="GluePoint20X" fmla="*/ 5472485 w 6096000"/>
              <a:gd name="GluePoint20Y" fmla="*/ 689289 h 6858000"/>
              <a:gd name="GluePoint21X" fmla="*/ 5471326 w 6096000"/>
              <a:gd name="GluePoint21Y" fmla="*/ 697222 h 6858000"/>
              <a:gd name="GluePoint22X" fmla="*/ 5472164 w 6096000"/>
              <a:gd name="GluePoint22Y" fmla="*/ 717531 h 6858000"/>
              <a:gd name="GluePoint23X" fmla="*/ 5468891 w 6096000"/>
              <a:gd name="GluePoint23Y" fmla="*/ 722494 h 6858000"/>
              <a:gd name="GluePoint24X" fmla="*/ 5463081 w 6096000"/>
              <a:gd name="GluePoint24Y" fmla="*/ 724368 h 6858000"/>
              <a:gd name="GluePoint25X" fmla="*/ 5446981 w 6096000"/>
              <a:gd name="GluePoint25Y" fmla="*/ 752692 h 6858000"/>
              <a:gd name="GluePoint26X" fmla="*/ 5417190 w 6096000"/>
              <a:gd name="GluePoint26Y" fmla="*/ 816346 h 6858000"/>
              <a:gd name="GluePoint27X" fmla="*/ 5388958 w 6096000"/>
              <a:gd name="GluePoint27Y" fmla="*/ 889417 h 6858000"/>
              <a:gd name="GluePoint28X" fmla="*/ 5307044 w 6096000"/>
              <a:gd name="GluePoint28Y" fmla="*/ 1063288 h 6858000"/>
              <a:gd name="GluePoint29X" fmla="*/ 5303837 w 6096000"/>
              <a:gd name="GluePoint29Y" fmla="*/ 1157176 h 6858000"/>
              <a:gd name="GluePoint30X" fmla="*/ 5286494 w 6096000"/>
              <a:gd name="GluePoint30Y" fmla="*/ 1210776 h 6858000"/>
              <a:gd name="GluePoint31X" fmla="*/ 5282463 w 6096000"/>
              <a:gd name="GluePoint31Y" fmla="*/ 1301993 h 6858000"/>
              <a:gd name="GluePoint32X" fmla="*/ 5252235 w 6096000"/>
              <a:gd name="GluePoint32Y" fmla="*/ 1360879 h 6858000"/>
              <a:gd name="GluePoint33X" fmla="*/ 5244497 w 6096000"/>
              <a:gd name="GluePoint33Y" fmla="*/ 1404045 h 6858000"/>
              <a:gd name="GluePoint34X" fmla="*/ 5223823 w 6096000"/>
              <a:gd name="GluePoint34Y" fmla="*/ 1429568 h 6858000"/>
              <a:gd name="GluePoint35X" fmla="*/ 5224851 w 6096000"/>
              <a:gd name="GluePoint35Y" fmla="*/ 1430305 h 6858000"/>
              <a:gd name="GluePoint36X" fmla="*/ 5212394 w 6096000"/>
              <a:gd name="GluePoint36Y" fmla="*/ 1463304 h 6858000"/>
              <a:gd name="GluePoint37X" fmla="*/ 5209958 w 6096000"/>
              <a:gd name="GluePoint37Y" fmla="*/ 1514846 h 6858000"/>
              <a:gd name="GluePoint38X" fmla="*/ 5206417 w 6096000"/>
              <a:gd name="GluePoint38Y" fmla="*/ 1519731 h 6858000"/>
              <a:gd name="GluePoint39X" fmla="*/ 5206640 w 6096000"/>
              <a:gd name="GluePoint39Y" fmla="*/ 1519929 h 6858000"/>
              <a:gd name="GluePoint40X" fmla="*/ 5207632 w 6096000"/>
              <a:gd name="GluePoint40Y" fmla="*/ 1546022 h 6858000"/>
              <a:gd name="GluePoint41X" fmla="*/ 5212030 w 6096000"/>
              <a:gd name="GluePoint41Y" fmla="*/ 1578752 h 6858000"/>
              <a:gd name="GluePoint42X" fmla="*/ 5203533 w 6096000"/>
              <a:gd name="GluePoint42Y" fmla="*/ 1647555 h 6858000"/>
              <a:gd name="GluePoint43X" fmla="*/ 5190877 w 6096000"/>
              <a:gd name="GluePoint43Y" fmla="*/ 1715685 h 6858000"/>
              <a:gd name="GluePoint44X" fmla="*/ 5184235 w 6096000"/>
              <a:gd name="GluePoint44Y" fmla="*/ 1740358 h 6858000"/>
              <a:gd name="GluePoint45X" fmla="*/ 5181475 w 6096000"/>
              <a:gd name="GluePoint45Y" fmla="*/ 1784314 h 6858000"/>
              <a:gd name="GluePoint46X" fmla="*/ 5185845 w 6096000"/>
              <a:gd name="GluePoint46Y" fmla="*/ 1804434 h 6858000"/>
              <a:gd name="GluePoint47X" fmla="*/ 5185068 w 6096000"/>
              <a:gd name="GluePoint47Y" fmla="*/ 1805316 h 6858000"/>
              <a:gd name="GluePoint48X" fmla="*/ 5188593 w 6096000"/>
              <a:gd name="GluePoint48Y" fmla="*/ 1807109 h 6858000"/>
              <a:gd name="GluePoint49X" fmla="*/ 5185920 w 6096000"/>
              <a:gd name="GluePoint49Y" fmla="*/ 1821003 h 6858000"/>
              <a:gd name="GluePoint50X" fmla="*/ 5183543 w 6096000"/>
              <a:gd name="GluePoint50Y" fmla="*/ 1824832 h 6858000"/>
              <a:gd name="GluePoint51X" fmla="*/ 5182235 w 6096000"/>
              <a:gd name="GluePoint51Y" fmla="*/ 1830429 h 6858000"/>
              <a:gd name="GluePoint52X" fmla="*/ 5182525 w 6096000"/>
              <a:gd name="GluePoint52Y" fmla="*/ 1830569 h 6858000"/>
              <a:gd name="GluePoint53X" fmla="*/ 5180663 w 6096000"/>
              <a:gd name="GluePoint53Y" fmla="*/ 1835810 h 6858000"/>
              <a:gd name="GluePoint54X" fmla="*/ 5167452 w 6096000"/>
              <a:gd name="GluePoint54Y" fmla="*/ 1861483 h 6858000"/>
              <a:gd name="GluePoint55X" fmla="*/ 5174266 w 6096000"/>
              <a:gd name="GluePoint55Y" fmla="*/ 1892417 h 6858000"/>
              <a:gd name="GluePoint56X" fmla="*/ 5189262 w 6096000"/>
              <a:gd name="GluePoint56Y" fmla="*/ 1895114 h 6858000"/>
              <a:gd name="GluePoint57X" fmla="*/ 5187100 w 6096000"/>
              <a:gd name="GluePoint57Y" fmla="*/ 1899379 h 6858000"/>
              <a:gd name="GluePoint58X" fmla="*/ 5180471 w 6096000"/>
              <a:gd name="GluePoint58Y" fmla="*/ 1907867 h 6858000"/>
              <a:gd name="GluePoint59X" fmla="*/ 5181361 w 6096000"/>
              <a:gd name="GluePoint59Y" fmla="*/ 1910265 h 6858000"/>
              <a:gd name="GluePoint60X" fmla="*/ 5178268 w 6096000"/>
              <a:gd name="GluePoint60Y" fmla="*/ 1935584 h 6858000"/>
              <a:gd name="GluePoint61X" fmla="*/ 5183619 w 6096000"/>
              <a:gd name="GluePoint61Y" fmla="*/ 1942021 h 6858000"/>
              <a:gd name="GluePoint62X" fmla="*/ 5184480 w 6096000"/>
              <a:gd name="GluePoint62Y" fmla="*/ 1945112 h 6858000"/>
              <a:gd name="GluePoint63X" fmla="*/ 5172776 w 6096000"/>
              <a:gd name="GluePoint63Y" fmla="*/ 1961162 h 6858000"/>
              <a:gd name="GluePoint64X" fmla="*/ 5168513 w 6096000"/>
              <a:gd name="GluePoint64Y" fmla="*/ 1969445 h 6858000"/>
              <a:gd name="GluePoint65X" fmla="*/ 5126597 w 6096000"/>
              <a:gd name="GluePoint65Y" fmla="*/ 2024270 h 6858000"/>
              <a:gd name="GluePoint66X" fmla="*/ 5119528 w 6096000"/>
              <a:gd name="GluePoint66Y" fmla="*/ 2107942 h 6858000"/>
              <a:gd name="GluePoint67X" fmla="*/ 5110356 w 6096000"/>
              <a:gd name="GluePoint67Y" fmla="*/ 2193455 h 6858000"/>
              <a:gd name="GluePoint68X" fmla="*/ 5104992 w 6096000"/>
              <a:gd name="GluePoint68Y" fmla="*/ 2260088 h 6858000"/>
              <a:gd name="GluePoint69X" fmla="*/ 5059439 w 6096000"/>
              <a:gd name="GluePoint69Y" fmla="*/ 2335735 h 6858000"/>
              <a:gd name="GluePoint70X" fmla="*/ 5022061 w 6096000"/>
              <a:gd name="GluePoint70Y" fmla="*/ 2408995 h 6858000"/>
              <a:gd name="GluePoint71X" fmla="*/ 5022253 w 6096000"/>
              <a:gd name="GluePoint71Y" fmla="*/ 2445869 h 6858000"/>
              <a:gd name="GluePoint72X" fmla="*/ 5011426 w 6096000"/>
              <a:gd name="GluePoint72Y" fmla="*/ 2496499 h 6858000"/>
              <a:gd name="GluePoint73X" fmla="*/ 4994224 w 6096000"/>
              <a:gd name="GluePoint73Y" fmla="*/ 2549900 h 6858000"/>
              <a:gd name="GluePoint74X" fmla="*/ 4995245 w 6096000"/>
              <a:gd name="GluePoint74Y" fmla="*/ 2596456 h 6858000"/>
              <a:gd name="GluePoint75X" fmla="*/ 4988570 w 6096000"/>
              <a:gd name="GluePoint75Y" fmla="*/ 2606088 h 6858000"/>
              <a:gd name="GluePoint76X" fmla="*/ 4988371 w 6096000"/>
              <a:gd name="GluePoint76Y" fmla="*/ 2635351 h 6858000"/>
              <a:gd name="GluePoint77X" fmla="*/ 4983212 w 6096000"/>
              <a:gd name="GluePoint77Y" fmla="*/ 2665666 h 6858000"/>
              <a:gd name="GluePoint78X" fmla="*/ 4968234 w 6096000"/>
              <a:gd name="GluePoint78Y" fmla="*/ 2715895 h 6858000"/>
              <a:gd name="GluePoint79X" fmla="*/ 4975888 w 6096000"/>
              <a:gd name="GluePoint79Y" fmla="*/ 2725052 h 6858000"/>
              <a:gd name="GluePoint80X" fmla="*/ 4980195 w 6096000"/>
              <a:gd name="GluePoint80Y" fmla="*/ 2726489 h 6858000"/>
              <a:gd name="GluePoint81X" fmla="*/ 4976218 w 6096000"/>
              <a:gd name="GluePoint81Y" fmla="*/ 2740278 h 6858000"/>
              <a:gd name="GluePoint82X" fmla="*/ 4980571 w 6096000"/>
              <a:gd name="GluePoint82Y" fmla="*/ 2751112 h 6858000"/>
              <a:gd name="GluePoint83X" fmla="*/ 4973893 w 6096000"/>
              <a:gd name="GluePoint83Y" fmla="*/ 2760208 h 6858000"/>
              <a:gd name="GluePoint84X" fmla="*/ 4979005 w 6096000"/>
              <a:gd name="GluePoint84Y" fmla="*/ 2790136 h 6858000"/>
              <a:gd name="GluePoint85X" fmla="*/ 4986137 w 6096000"/>
              <a:gd name="GluePoint85Y" fmla="*/ 2804183 h 6858000"/>
              <a:gd name="GluePoint86X" fmla="*/ 4986175 w 6096000"/>
              <a:gd name="GluePoint86Y" fmla="*/ 2825860 h 6858000"/>
              <a:gd name="GluePoint87X" fmla="*/ 4993936 w 6096000"/>
              <a:gd name="GluePoint87Y" fmla="*/ 2911749 h 6858000"/>
              <a:gd name="GluePoint88X" fmla="*/ 4992563 w 6096000"/>
              <a:gd name="GluePoint88Y" fmla="*/ 2977278 h 6858000"/>
              <a:gd name="GluePoint89X" fmla="*/ 4980516 w 6096000"/>
              <a:gd name="GluePoint89Y" fmla="*/ 2991092 h 6858000"/>
              <a:gd name="GluePoint90X" fmla="*/ 4992801 w 6096000"/>
              <a:gd name="GluePoint90Y" fmla="*/ 3020247 h 6858000"/>
              <a:gd name="GluePoint91X" fmla="*/ 5014805 w 6096000"/>
              <a:gd name="GluePoint91Y" fmla="*/ 3065434 h 6858000"/>
              <a:gd name="GluePoint92X" fmla="*/ 5002733 w 6096000"/>
              <a:gd name="GluePoint92Y" fmla="*/ 3103777 h 6858000"/>
              <a:gd name="GluePoint93X" fmla="*/ 5002941 w 6096000"/>
              <a:gd name="GluePoint93Y" fmla="*/ 3151828 h 6858000"/>
              <a:gd name="GluePoint94X" fmla="*/ 5002883 w 6096000"/>
              <a:gd name="GluePoint94Y" fmla="*/ 3180546 h 6858000"/>
              <a:gd name="GluePoint95X" fmla="*/ 5016711 w 6096000"/>
              <a:gd name="GluePoint95Y" fmla="*/ 3258677 h 6858000"/>
              <a:gd name="GluePoint96X" fmla="*/ 5017918 w 6096000"/>
              <a:gd name="GluePoint96Y" fmla="*/ 3262610 h 6858000"/>
              <a:gd name="GluePoint97X" fmla="*/ 5011672 w 6096000"/>
              <a:gd name="GluePoint97Y" fmla="*/ 3277179 h 6858000"/>
              <a:gd name="GluePoint98X" fmla="*/ 5009344 w 6096000"/>
              <a:gd name="GluePoint98Y" fmla="*/ 3278130 h 6858000"/>
              <a:gd name="GluePoint99X" fmla="*/ 5026770 w 6096000"/>
              <a:gd name="GluePoint99Y" fmla="*/ 3325671 h 6858000"/>
              <a:gd name="GluePoint100X" fmla="*/ 5024571 w 6096000"/>
              <a:gd name="GluePoint100Y" fmla="*/ 3332072 h 6858000"/>
              <a:gd name="GluePoint101X" fmla="*/ 5041705 w 6096000"/>
              <a:gd name="GluePoint101Y" fmla="*/ 3362948 h 6858000"/>
              <a:gd name="GluePoint102X" fmla="*/ 5047477 w 6096000"/>
              <a:gd name="GluePoint102Y" fmla="*/ 3378959 h 6858000"/>
              <a:gd name="GluePoint103X" fmla="*/ 5060758 w 6096000"/>
              <a:gd name="GluePoint103Y" fmla="*/ 3407057 h 6858000"/>
              <a:gd name="GluePoint104X" fmla="*/ 5058968 w 6096000"/>
              <a:gd name="GluePoint104Y" fmla="*/ 3409825 h 6858000"/>
              <a:gd name="GluePoint105X" fmla="*/ 5062667 w 6096000"/>
              <a:gd name="GluePoint105Y" fmla="*/ 3415218 h 6858000"/>
              <a:gd name="GluePoint106X" fmla="*/ 5060928 w 6096000"/>
              <a:gd name="GluePoint106Y" fmla="*/ 3419880 h 6858000"/>
              <a:gd name="GluePoint107X" fmla="*/ 5062923 w 6096000"/>
              <a:gd name="GluePoint107Y" fmla="*/ 3424545 h 6858000"/>
              <a:gd name="GluePoint108X" fmla="*/ 5064623 w 6096000"/>
              <a:gd name="GluePoint108Y" fmla="*/ 3476412 h 6858000"/>
              <a:gd name="GluePoint109X" fmla="*/ 5069684 w 6096000"/>
              <a:gd name="GluePoint109Y" fmla="*/ 3486850 h 6858000"/>
              <a:gd name="GluePoint110X" fmla="*/ 5063339 w 6096000"/>
              <a:gd name="GluePoint110Y" fmla="*/ 3496391 h 6858000"/>
              <a:gd name="GluePoint111X" fmla="*/ 5070139 w 6096000"/>
              <a:gd name="GluePoint111Y" fmla="*/ 3531201 h 6858000"/>
              <a:gd name="GluePoint112X" fmla="*/ 5079896 w 6096000"/>
              <a:gd name="GluePoint112Y" fmla="*/ 3542019 h 6858000"/>
              <a:gd name="GluePoint113X" fmla="*/ 5087540 w 6096000"/>
              <a:gd name="GluePoint113Y" fmla="*/ 3552249 h 6858000"/>
              <a:gd name="GluePoint114X" fmla="*/ 5087902 w 6096000"/>
              <a:gd name="GluePoint114Y" fmla="*/ 3553678 h 6858000"/>
              <a:gd name="GluePoint115X" fmla="*/ 5091509 w 6096000"/>
              <a:gd name="GluePoint115Y" fmla="*/ 3568021 h 6858000"/>
              <a:gd name="GluePoint116X" fmla="*/ 5091934 w 6096000"/>
              <a:gd name="GluePoint116Y" fmla="*/ 3569719 h 6858000"/>
              <a:gd name="GluePoint117X" fmla="*/ 5089362 w 6096000"/>
              <a:gd name="GluePoint117Y" fmla="*/ 3586412 h 6858000"/>
              <a:gd name="GluePoint118X" fmla="*/ 5092358 w 6096000"/>
              <a:gd name="GluePoint118Y" fmla="*/ 3597336 h 6858000"/>
              <a:gd name="GluePoint119X" fmla="*/ 5084254 w 6096000"/>
              <a:gd name="GluePoint119Y" fmla="*/ 3606007 h 6858000"/>
              <a:gd name="GluePoint120X" fmla="*/ 5084281 w 6096000"/>
              <a:gd name="GluePoint120Y" fmla="*/ 3641228 h 6858000"/>
              <a:gd name="GluePoint121X" fmla="*/ 5091848 w 6096000"/>
              <a:gd name="GluePoint121Y" fmla="*/ 3653088 h 6858000"/>
              <a:gd name="GluePoint122X" fmla="*/ 5097436 w 6096000"/>
              <a:gd name="GluePoint122Y" fmla="*/ 3664114 h 6858000"/>
              <a:gd name="GluePoint123X" fmla="*/ 5097518 w 6096000"/>
              <a:gd name="GluePoint123Y" fmla="*/ 3665569 h 6858000"/>
              <a:gd name="GluePoint124X" fmla="*/ 5099829 w 6096000"/>
              <a:gd name="GluePoint124Y" fmla="*/ 3707357 h 6858000"/>
              <a:gd name="GluePoint125X" fmla="*/ 5114696 w 6096000"/>
              <a:gd name="GluePoint125Y" fmla="*/ 3778166 h 6858000"/>
              <a:gd name="GluePoint126X" fmla="*/ 5135379 w 6096000"/>
              <a:gd name="GluePoint126Y" fmla="*/ 3878222 h 6858000"/>
              <a:gd name="GluePoint127X" fmla="*/ 5130138 w 6096000"/>
              <a:gd name="GluePoint127Y" fmla="*/ 4048117 h 6858000"/>
              <a:gd name="GluePoint128X" fmla="*/ 5090040 w 6096000"/>
              <a:gd name="GluePoint128Y" fmla="*/ 4219510 h 6858000"/>
              <a:gd name="GluePoint129X" fmla="*/ 5092812 w 6096000"/>
              <a:gd name="GluePoint129Y" fmla="*/ 4411258 h 6858000"/>
              <a:gd name="GluePoint130X" fmla="*/ 5084599 w 6096000"/>
              <a:gd name="GluePoint130Y" fmla="*/ 4488531 h 6858000"/>
              <a:gd name="GluePoint131X" fmla="*/ 5084072 w 6096000"/>
              <a:gd name="GluePoint131Y" fmla="*/ 4539168 h 6858000"/>
              <a:gd name="GluePoint132X" fmla="*/ 5068936 w 6096000"/>
              <a:gd name="GluePoint132Y" fmla="*/ 4625153 h 6858000"/>
              <a:gd name="GluePoint133X" fmla="*/ 5059114 w 6096000"/>
              <a:gd name="GluePoint133Y" fmla="*/ 4733115 h 6858000"/>
              <a:gd name="GluePoint134X" fmla="*/ 5037209 w 6096000"/>
              <a:gd name="GluePoint134Y" fmla="*/ 4844323 h 6858000"/>
              <a:gd name="GluePoint135X" fmla="*/ 5020638 w 6096000"/>
              <a:gd name="GluePoint135Y" fmla="*/ 4877992 h 6858000"/>
              <a:gd name="GluePoint136X" fmla="*/ 5006413 w 6096000"/>
              <a:gd name="GluePoint136Y" fmla="*/ 4925805 h 6858000"/>
              <a:gd name="GluePoint137X" fmla="*/ 4971037 w 6096000"/>
              <a:gd name="GluePoint137Y" fmla="*/ 5009272 h 6858000"/>
              <a:gd name="GluePoint138X" fmla="*/ 4963105 w 6096000"/>
              <a:gd name="GluePoint138Y" fmla="*/ 5111369 h 6858000"/>
              <a:gd name="GluePoint139X" fmla="*/ 4976341 w 6096000"/>
              <a:gd name="GluePoint139Y" fmla="*/ 5210876 h 6858000"/>
              <a:gd name="GluePoint140X" fmla="*/ 4980617 w 6096000"/>
              <a:gd name="GluePoint140Y" fmla="*/ 5269726 h 6858000"/>
              <a:gd name="GluePoint141X" fmla="*/ 4997733 w 6096000"/>
              <a:gd name="GluePoint141Y" fmla="*/ 5464225 h 6858000"/>
              <a:gd name="GluePoint142X" fmla="*/ 5001400 w 6096000"/>
              <a:gd name="GluePoint142Y" fmla="*/ 5594585 h 6858000"/>
              <a:gd name="GluePoint143X" fmla="*/ 4983700 w 6096000"/>
              <a:gd name="GluePoint143Y" fmla="*/ 5667896 h 6858000"/>
              <a:gd name="GluePoint144X" fmla="*/ 4968506 w 6096000"/>
              <a:gd name="GluePoint144Y" fmla="*/ 5769225 h 6858000"/>
              <a:gd name="GluePoint145X" fmla="*/ 4969765 w 6096000"/>
              <a:gd name="GluePoint145Y" fmla="*/ 5823324 h 6858000"/>
              <a:gd name="GluePoint146X" fmla="*/ 4966129 w 6096000"/>
              <a:gd name="GluePoint146Y" fmla="*/ 5862699 h 6858000"/>
              <a:gd name="GluePoint147X" fmla="*/ 4970695 w 6096000"/>
              <a:gd name="GluePoint147Y" fmla="*/ 5906467 h 6858000"/>
              <a:gd name="GluePoint148X" fmla="*/ 4991568 w 6096000"/>
              <a:gd name="GluePoint148Y" fmla="*/ 5939847 h 6858000"/>
              <a:gd name="GluePoint149X" fmla="*/ 4986815 w 6096000"/>
              <a:gd name="GluePoint149Y" fmla="*/ 5973994 h 6858000"/>
              <a:gd name="GluePoint150X" fmla="*/ 4987776 w 6096000"/>
              <a:gd name="GluePoint150Y" fmla="*/ 6089693 h 6858000"/>
              <a:gd name="GluePoint151X" fmla="*/ 4991621 w 6096000"/>
              <a:gd name="GluePoint151Y" fmla="*/ 6224938 h 6858000"/>
              <a:gd name="GluePoint152X" fmla="*/ 5017157 w 6096000"/>
              <a:gd name="GluePoint152Y" fmla="*/ 6370251 h 6858000"/>
              <a:gd name="GluePoint153X" fmla="*/ 5040797 w 6096000"/>
              <a:gd name="GluePoint153Y" fmla="*/ 6541313 h 6858000"/>
              <a:gd name="GluePoint154X" fmla="*/ 5045375 w 6096000"/>
              <a:gd name="GluePoint154Y" fmla="*/ 6640957 h 6858000"/>
              <a:gd name="GluePoint155X" fmla="*/ 5058442 w 6096000"/>
              <a:gd name="GluePoint155Y" fmla="*/ 6705297 h 6858000"/>
              <a:gd name="GluePoint156X" fmla="*/ 5071125 w 6096000"/>
              <a:gd name="GluePoint156Y" fmla="*/ 6759582 h 6858000"/>
              <a:gd name="GluePoint157X" fmla="*/ 5069172 w 6096000"/>
              <a:gd name="GluePoint157Y" fmla="*/ 6817746 h 6858000"/>
              <a:gd name="GluePoint158X" fmla="*/ 5072322 w 6096000"/>
              <a:gd name="GluePoint158Y" fmla="*/ 6843646 h 6858000"/>
              <a:gd name="GluePoint159X" fmla="*/ 5091388 w 6096000"/>
              <a:gd name="GluePoint159Y" fmla="*/ 6857998 h 6858000"/>
              <a:gd name="GluePoint160X" fmla="*/ 6096000 w 6096000"/>
              <a:gd name="GluePoint160Y" fmla="*/ 6857998 h 6858000"/>
              <a:gd name="GluePoint161X" fmla="*/ 6096000 w 6096000"/>
              <a:gd name="GluePoint161Y" fmla="*/ 6858000 h 6858000"/>
              <a:gd name="GluePoint162X" fmla="*/ 0 w 6096000"/>
              <a:gd name="GluePoint162Y" fmla="*/ 6858000 h 6858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</a:cxnLst>
            <a:rect l="textAreaLeft" t="textAreaTop" r="textAreaRight" b="textAreaBottom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765000"/>
            <a:ext cx="3738960" cy="133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Migrace z Afriky a osídlování světa</a:t>
            </a:r>
            <a:br>
              <a:rPr sz="2800"/>
            </a:br>
            <a:endParaRPr b="0" lang="cs-CZ" sz="1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862200" y="2194200"/>
            <a:ext cx="3426480" cy="3908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Migrace z Afriky: Homo sapiens opustili Afriku přibližně před 100 000 l</a:t>
            </a: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te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 a začali osídlovat Evropu, Asii a Austrálii.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Důkazy o migrac</a:t>
            </a: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</a:t>
            </a: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Genetické stopy, fosílie a archeologické nálezy dokazují, jak se lidé šířili po celém světě.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Setkání s Neandrtálci: Homo sapiens se potkali s jinými lidskými druhy, jako byli Neandrtálci a některé z těchto druhů se s námi křížili.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cs-CZ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0" name="Obrázek 7" descr="Obsah obrázku mapa, text, atlas&#10;&#10;Obsah generovaný pomocí AI může být nesprávný."/>
          <p:cNvPicPr/>
          <p:nvPr/>
        </p:nvPicPr>
        <p:blipFill>
          <a:blip r:embed="rId1"/>
          <a:stretch/>
        </p:blipFill>
        <p:spPr>
          <a:xfrm>
            <a:off x="5321160" y="1327320"/>
            <a:ext cx="5835240" cy="4203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2" name="Freeform: 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0"/>
            <a:ext cx="5801760" cy="6857640"/>
          </a:xfrm>
          <a:custGeom>
            <a:avLst/>
            <a:gdLst>
              <a:gd name="textAreaLeft" fmla="*/ 360 w 5801760"/>
              <a:gd name="textAreaRight" fmla="*/ 5802480 w 5801760"/>
              <a:gd name="textAreaTop" fmla="*/ 0 h 6857640"/>
              <a:gd name="textAreaBottom" fmla="*/ 6858000 h 6857640"/>
              <a:gd name="GluePoint1X" fmla="*/ 5734864 w 5734864"/>
              <a:gd name="GluePoint1Y" fmla="*/ 0 h 6858000"/>
              <a:gd name="GluePoint2X" fmla="*/ 771611 w 5734864"/>
              <a:gd name="GluePoint2Y" fmla="*/ 0 h 6858000"/>
              <a:gd name="GluePoint3X" fmla="*/ 771679 w 5734864"/>
              <a:gd name="GluePoint3Y" fmla="*/ 49108 h 6858000"/>
              <a:gd name="GluePoint4X" fmla="*/ 794248 w 5734864"/>
              <a:gd name="GluePoint4Y" fmla="*/ 200968 h 6858000"/>
              <a:gd name="GluePoint5X" fmla="*/ 801749 w 5734864"/>
              <a:gd name="GluePoint5Y" fmla="*/ 414071 h 6858000"/>
              <a:gd name="GluePoint6X" fmla="*/ 818548 w 5734864"/>
              <a:gd name="GluePoint6Y" fmla="*/ 585467 h 6858000"/>
              <a:gd name="GluePoint7X" fmla="*/ 857476 w 5734864"/>
              <a:gd name="GluePoint7Y" fmla="*/ 800623 h 6858000"/>
              <a:gd name="GluePoint8X" fmla="*/ 851083 w 5734864"/>
              <a:gd name="GluePoint8Y" fmla="*/ 878903 h 6858000"/>
              <a:gd name="GluePoint9X" fmla="*/ 873564 w 5734864"/>
              <a:gd name="GluePoint9Y" fmla="*/ 943826 h 6858000"/>
              <a:gd name="GluePoint10X" fmla="*/ 864705 w 5734864"/>
              <a:gd name="GluePoint10Y" fmla="*/ 973328 h 6858000"/>
              <a:gd name="GluePoint11X" fmla="*/ 862869 w 5734864"/>
              <a:gd name="GluePoint11Y" fmla="*/ 978457 h 6858000"/>
              <a:gd name="GluePoint12X" fmla="*/ 862233 w 5734864"/>
              <a:gd name="GluePoint12Y" fmla="*/ 998041 h 6858000"/>
              <a:gd name="GluePoint13X" fmla="*/ 853665 w 5734864"/>
              <a:gd name="GluePoint13Y" fmla="*/ 1004750 h 6858000"/>
              <a:gd name="GluePoint14X" fmla="*/ 847865 w 5734864"/>
              <a:gd name="GluePoint14Y" fmla="*/ 1070795 h 6858000"/>
              <a:gd name="GluePoint15X" fmla="*/ 862786 w 5734864"/>
              <a:gd name="GluePoint15Y" fmla="*/ 1238994 h 6858000"/>
              <a:gd name="GluePoint16X" fmla="*/ 859345 w 5734864"/>
              <a:gd name="GluePoint16Y" fmla="*/ 1380427 h 6858000"/>
              <a:gd name="GluePoint17X" fmla="*/ 855172 w 5734864"/>
              <a:gd name="GluePoint17Y" fmla="*/ 1435262 h 6858000"/>
              <a:gd name="GluePoint18X" fmla="*/ 860494 w 5734864"/>
              <a:gd name="GluePoint18Y" fmla="*/ 1453861 h 6858000"/>
              <a:gd name="GluePoint19X" fmla="*/ 853731 w 5734864"/>
              <a:gd name="GluePoint19Y" fmla="*/ 1467047 h 6858000"/>
              <a:gd name="GluePoint20X" fmla="*/ 845847 w 5734864"/>
              <a:gd name="GluePoint20Y" fmla="*/ 1502307 h 6858000"/>
              <a:gd name="GluePoint21X" fmla="*/ 817613 w 5734864"/>
              <a:gd name="GluePoint21Y" fmla="*/ 1565166 h 6858000"/>
              <a:gd name="GluePoint22X" fmla="*/ 804223 w 5734864"/>
              <a:gd name="GluePoint22Y" fmla="*/ 1601941 h 6858000"/>
              <a:gd name="GluePoint23X" fmla="*/ 791773 w 5734864"/>
              <a:gd name="GluePoint23Y" fmla="*/ 1627005 h 6858000"/>
              <a:gd name="GluePoint24X" fmla="*/ 774645 w 5734864"/>
              <a:gd name="GluePoint24Y" fmla="*/ 1699922 h 6858000"/>
              <a:gd name="GluePoint25X" fmla="*/ 752343 w 5734864"/>
              <a:gd name="GluePoint25Y" fmla="*/ 1824604 h 6858000"/>
              <a:gd name="GluePoint26X" fmla="*/ 746254 w 5734864"/>
              <a:gd name="GluePoint26Y" fmla="*/ 1850222 h 6858000"/>
              <a:gd name="GluePoint27X" fmla="*/ 728600 w 5734864"/>
              <a:gd name="GluePoint27Y" fmla="*/ 1869603 h 6858000"/>
              <a:gd name="GluePoint28X" fmla="*/ 724396 w 5734864"/>
              <a:gd name="GluePoint28Y" fmla="*/ 1883104 h 6858000"/>
              <a:gd name="GluePoint29X" fmla="*/ 722165 w 5734864"/>
              <a:gd name="GluePoint29Y" fmla="*/ 1885924 h 6858000"/>
              <a:gd name="GluePoint30X" fmla="*/ 721338 w 5734864"/>
              <a:gd name="GluePoint30Y" fmla="*/ 1887123 h 6858000"/>
              <a:gd name="GluePoint31X" fmla="*/ 714840 w 5734864"/>
              <a:gd name="GluePoint31Y" fmla="*/ 1902274 h 6858000"/>
              <a:gd name="GluePoint32X" fmla="*/ 722847 w 5734864"/>
              <a:gd name="GluePoint32Y" fmla="*/ 1929891 h 6858000"/>
              <a:gd name="GluePoint33X" fmla="*/ 714660 w 5734864"/>
              <a:gd name="GluePoint33Y" fmla="*/ 1982709 h 6858000"/>
              <a:gd name="GluePoint34X" fmla="*/ 710759 w 5734864"/>
              <a:gd name="GluePoint34Y" fmla="*/ 2013010 h 6858000"/>
              <a:gd name="GluePoint35X" fmla="*/ 697927 w 5734864"/>
              <a:gd name="GluePoint35Y" fmla="*/ 2069833 h 6858000"/>
              <a:gd name="GluePoint36X" fmla="*/ 693594 w 5734864"/>
              <a:gd name="GluePoint36Y" fmla="*/ 2103731 h 6858000"/>
              <a:gd name="GluePoint37X" fmla="*/ 691109 w 5734864"/>
              <a:gd name="GluePoint37Y" fmla="*/ 2124027 h 6858000"/>
              <a:gd name="GluePoint38X" fmla="*/ 676593 w 5734864"/>
              <a:gd name="GluePoint38Y" fmla="*/ 2176182 h 6858000"/>
              <a:gd name="GluePoint39X" fmla="*/ 633227 w 5734864"/>
              <a:gd name="GluePoint39Y" fmla="*/ 2258036 h 6858000"/>
              <a:gd name="GluePoint40X" fmla="*/ 625564 w 5734864"/>
              <a:gd name="GluePoint40Y" fmla="*/ 2284567 h 6858000"/>
              <a:gd name="GluePoint41X" fmla="*/ 627074 w 5734864"/>
              <a:gd name="GluePoint41Y" fmla="*/ 2289605 h 6858000"/>
              <a:gd name="GluePoint42X" fmla="*/ 614574 w 5734864"/>
              <a:gd name="GluePoint42Y" fmla="*/ 2308717 h 6858000"/>
              <a:gd name="GluePoint43X" fmla="*/ 606890 w 5734864"/>
              <a:gd name="GluePoint43Y" fmla="*/ 2320662 h 6858000"/>
              <a:gd name="GluePoint44X" fmla="*/ 605558 w 5734864"/>
              <a:gd name="GluePoint44Y" fmla="*/ 2327897 h 6858000"/>
              <a:gd name="GluePoint45X" fmla="*/ 602202 w 5734864"/>
              <a:gd name="GluePoint45Y" fmla="*/ 2357749 h 6858000"/>
              <a:gd name="GluePoint46X" fmla="*/ 600213 w 5734864"/>
              <a:gd name="GluePoint46Y" fmla="*/ 2364905 h 6858000"/>
              <a:gd name="GluePoint47X" fmla="*/ 597160 w 5734864"/>
              <a:gd name="GluePoint47Y" fmla="*/ 2388351 h 6858000"/>
              <a:gd name="GluePoint48X" fmla="*/ 597982 w 5734864"/>
              <a:gd name="GluePoint48Y" fmla="*/ 2402296 h 6858000"/>
              <a:gd name="GluePoint49X" fmla="*/ 593150 w 5734864"/>
              <a:gd name="GluePoint49Y" fmla="*/ 2420015 h 6858000"/>
              <a:gd name="GluePoint50X" fmla="*/ 592833 w 5734864"/>
              <a:gd name="GluePoint50Y" fmla="*/ 2422749 h 6858000"/>
              <a:gd name="GluePoint51X" fmla="*/ 594479 w 5734864"/>
              <a:gd name="GluePoint51Y" fmla="*/ 2426002 h 6858000"/>
              <a:gd name="GluePoint52X" fmla="*/ 591963 w 5734864"/>
              <a:gd name="GluePoint52Y" fmla="*/ 2431950 h 6858000"/>
              <a:gd name="GluePoint53X" fmla="*/ 591544 w 5734864"/>
              <a:gd name="GluePoint53Y" fmla="*/ 2433897 h 6858000"/>
              <a:gd name="GluePoint54X" fmla="*/ 589519 w 5734864"/>
              <a:gd name="GluePoint54Y" fmla="*/ 2451398 h 6858000"/>
              <a:gd name="GluePoint55X" fmla="*/ 590037 w 5734864"/>
              <a:gd name="GluePoint55Y" fmla="*/ 2455536 h 6858000"/>
              <a:gd name="GluePoint56X" fmla="*/ 588179 w 5734864"/>
              <a:gd name="GluePoint56Y" fmla="*/ 2462981 h 6858000"/>
              <a:gd name="GluePoint57X" fmla="*/ 583434 w 5734864"/>
              <a:gd name="GluePoint57Y" fmla="*/ 2503991 h 6858000"/>
              <a:gd name="GluePoint58X" fmla="*/ 567942 w 5734864"/>
              <a:gd name="GluePoint58Y" fmla="*/ 2652936 h 6858000"/>
              <a:gd name="GluePoint59X" fmla="*/ 573869 w 5734864"/>
              <a:gd name="GluePoint59Y" fmla="*/ 2670188 h 6858000"/>
              <a:gd name="GluePoint60X" fmla="*/ 575243 w 5734864"/>
              <a:gd name="GluePoint60Y" fmla="*/ 2688114 h 6858000"/>
              <a:gd name="GluePoint61X" fmla="*/ 573824 w 5734864"/>
              <a:gd name="GluePoint61Y" fmla="*/ 2689856 h 6858000"/>
              <a:gd name="GluePoint62X" fmla="*/ 570699 w 5734864"/>
              <a:gd name="GluePoint62Y" fmla="*/ 2709353 h 6858000"/>
              <a:gd name="GluePoint63X" fmla="*/ 573192 w 5734864"/>
              <a:gd name="GluePoint63Y" fmla="*/ 2714527 h 6858000"/>
              <a:gd name="GluePoint64X" fmla="*/ 572044 w 5734864"/>
              <a:gd name="GluePoint64Y" fmla="*/ 2728187 h 6858000"/>
              <a:gd name="GluePoint65X" fmla="*/ 572465 w 5734864"/>
              <a:gd name="GluePoint65Y" fmla="*/ 2755863 h 6858000"/>
              <a:gd name="GluePoint66X" fmla="*/ 570028 w 5734864"/>
              <a:gd name="GluePoint66Y" fmla="*/ 2760324 h 6858000"/>
              <a:gd name="GluePoint67X" fmla="*/ 566748 w 5734864"/>
              <a:gd name="GluePoint67Y" fmla="*/ 2800948 h 6858000"/>
              <a:gd name="GluePoint68X" fmla="*/ 565509 w 5734864"/>
              <a:gd name="GluePoint68Y" fmla="*/ 2801167 h 6858000"/>
              <a:gd name="GluePoint69X" fmla="*/ 559367 w 5734864"/>
              <a:gd name="GluePoint69Y" fmla="*/ 2811129 h 6858000"/>
              <a:gd name="GluePoint70X" fmla="*/ 550354 w 5734864"/>
              <a:gd name="GluePoint70Y" fmla="*/ 2830949 h 6858000"/>
              <a:gd name="GluePoint71X" fmla="*/ 514795 w 5734864"/>
              <a:gd name="GluePoint71Y" fmla="*/ 2872433 h 6858000"/>
              <a:gd name="GluePoint72X" fmla="*/ 509875 w 5734864"/>
              <a:gd name="GluePoint72Y" fmla="*/ 2923099 h 6858000"/>
              <a:gd name="GluePoint73X" fmla="*/ 509577 w 5734864"/>
              <a:gd name="GluePoint73Y" fmla="*/ 2923197 h 6858000"/>
              <a:gd name="GluePoint74X" fmla="*/ 507597 w 5734864"/>
              <a:gd name="GluePoint74Y" fmla="*/ 2931868 h 6858000"/>
              <a:gd name="GluePoint75X" fmla="*/ 507379 w 5734864"/>
              <a:gd name="GluePoint75Y" fmla="*/ 2938322 h 6858000"/>
              <a:gd name="GluePoint76X" fmla="*/ 504725 w 5734864"/>
              <a:gd name="GluePoint76Y" fmla="*/ 2954519 h 6858000"/>
              <a:gd name="GluePoint77X" fmla="*/ 502018 w 5734864"/>
              <a:gd name="GluePoint77Y" fmla="*/ 2959643 h 6858000"/>
              <a:gd name="GluePoint78X" fmla="*/ 498360 w 5734864"/>
              <a:gd name="GluePoint78Y" fmla="*/ 2961019 h 6858000"/>
              <a:gd name="GluePoint79X" fmla="*/ 498483 w 5734864"/>
              <a:gd name="GluePoint79Y" fmla="*/ 2962590 h 6858000"/>
              <a:gd name="GluePoint80X" fmla="*/ 484403 w 5734864"/>
              <a:gd name="GluePoint80Y" fmla="*/ 2990538 h 6858000"/>
              <a:gd name="GluePoint81X" fmla="*/ 463075 w 5734864"/>
              <a:gd name="GluePoint81Y" fmla="*/ 3055956 h 6858000"/>
              <a:gd name="GluePoint82X" fmla="*/ 455013 w 5734864"/>
              <a:gd name="GluePoint82Y" fmla="*/ 3094482 h 6858000"/>
              <a:gd name="GluePoint83X" fmla="*/ 428391 w 5734864"/>
              <a:gd name="GluePoint83Y" fmla="*/ 3198850 h 6858000"/>
              <a:gd name="GluePoint84X" fmla="*/ 401440 w 5734864"/>
              <a:gd name="GluePoint84Y" fmla="*/ 3307560 h 6858000"/>
              <a:gd name="GluePoint85X" fmla="*/ 386076 w 5734864"/>
              <a:gd name="GluePoint85Y" fmla="*/ 3373943 h 6858000"/>
              <a:gd name="GluePoint86X" fmla="*/ 374726 w 5734864"/>
              <a:gd name="GluePoint86Y" fmla="*/ 3381364 h 6858000"/>
              <a:gd name="GluePoint87X" fmla="*/ 369145 w 5734864"/>
              <a:gd name="GluePoint87Y" fmla="*/ 3383729 h 6858000"/>
              <a:gd name="GluePoint88X" fmla="*/ 364294 w 5734864"/>
              <a:gd name="GluePoint88Y" fmla="*/ 3414159 h 6858000"/>
              <a:gd name="GluePoint89X" fmla="*/ 366450 w 5734864"/>
              <a:gd name="GluePoint89Y" fmla="*/ 3436925 h 6858000"/>
              <a:gd name="GluePoint90X" fmla="*/ 351743 w 5734864"/>
              <a:gd name="GluePoint90Y" fmla="*/ 3521619 h 6858000"/>
              <a:gd name="GluePoint91X" fmla="*/ 345784 w 5734864"/>
              <a:gd name="GluePoint91Y" fmla="*/ 3603757 h 6858000"/>
              <a:gd name="GluePoint92X" fmla="*/ 344198 w 5734864"/>
              <a:gd name="GluePoint92Y" fmla="*/ 3652424 h 6858000"/>
              <a:gd name="GluePoint93X" fmla="*/ 352450 w 5734864"/>
              <a:gd name="GluePoint93Y" fmla="*/ 3665222 h 6858000"/>
              <a:gd name="GluePoint94X" fmla="*/ 342621 w 5734864"/>
              <a:gd name="GluePoint94Y" fmla="*/ 3700804 h 6858000"/>
              <a:gd name="GluePoint95X" fmla="*/ 341514 w 5734864"/>
              <a:gd name="GluePoint95Y" fmla="*/ 3734774 h 6858000"/>
              <a:gd name="GluePoint96X" fmla="*/ 340607 w 5734864"/>
              <a:gd name="GluePoint96Y" fmla="*/ 3785153 h 6858000"/>
              <a:gd name="GluePoint97X" fmla="*/ 340707 w 5734864"/>
              <a:gd name="GluePoint97Y" fmla="*/ 3788177 h 6858000"/>
              <a:gd name="GluePoint98X" fmla="*/ 340361 w 5734864"/>
              <a:gd name="GluePoint98Y" fmla="*/ 3798803 h 6858000"/>
              <a:gd name="GluePoint99X" fmla="*/ 339642 w 5734864"/>
              <a:gd name="GluePoint99Y" fmla="*/ 3838750 h 6858000"/>
              <a:gd name="GluePoint100X" fmla="*/ 360295 w 5734864"/>
              <a:gd name="GluePoint100Y" fmla="*/ 4015196 h 6858000"/>
              <a:gd name="GluePoint101X" fmla="*/ 339043 w 5734864"/>
              <a:gd name="GluePoint101Y" fmla="*/ 4052778 h 6858000"/>
              <a:gd name="GluePoint102X" fmla="*/ 339343 w 5734864"/>
              <a:gd name="GluePoint102Y" fmla="*/ 4096257 h 6858000"/>
              <a:gd name="GluePoint103X" fmla="*/ 340786 w 5734864"/>
              <a:gd name="GluePoint103Y" fmla="*/ 4321136 h 6858000"/>
              <a:gd name="GluePoint104X" fmla="*/ 343158 w 5734864"/>
              <a:gd name="GluePoint104Y" fmla="*/ 4429174 h 6858000"/>
              <a:gd name="GluePoint105X" fmla="*/ 334599 w 5734864"/>
              <a:gd name="GluePoint105Y" fmla="*/ 4449938 h 6858000"/>
              <a:gd name="GluePoint106X" fmla="*/ 332890 w 5734864"/>
              <a:gd name="GluePoint106Y" fmla="*/ 4453515 h 6858000"/>
              <a:gd name="GluePoint107X" fmla="*/ 331105 w 5734864"/>
              <a:gd name="GluePoint107Y" fmla="*/ 4467941 h 6858000"/>
              <a:gd name="GluePoint108X" fmla="*/ 324289 w 5734864"/>
              <a:gd name="GluePoint108Y" fmla="*/ 4471861 h 6858000"/>
              <a:gd name="GluePoint109X" fmla="*/ 317079 w 5734864"/>
              <a:gd name="GluePoint109Y" fmla="*/ 4493468 h 6858000"/>
              <a:gd name="GluePoint110X" fmla="*/ 315557 w 5734864"/>
              <a:gd name="GluePoint110Y" fmla="*/ 4520067 h 6858000"/>
              <a:gd name="GluePoint111X" fmla="*/ 315240 w 5734864"/>
              <a:gd name="GluePoint111Y" fmla="*/ 4536872 h 6858000"/>
              <a:gd name="GluePoint112X" fmla="*/ 316200 w 5734864"/>
              <a:gd name="GluePoint112Y" fmla="*/ 4538297 h 6858000"/>
              <a:gd name="GluePoint113X" fmla="*/ 317507 w 5734864"/>
              <a:gd name="GluePoint113Y" fmla="*/ 4547582 h 6858000"/>
              <a:gd name="GluePoint114X" fmla="*/ 323078 w 5734864"/>
              <a:gd name="GluePoint114Y" fmla="*/ 4592102 h 6858000"/>
              <a:gd name="GluePoint115X" fmla="*/ 328722 w 5734864"/>
              <a:gd name="GluePoint115Y" fmla="*/ 4667914 h 6858000"/>
              <a:gd name="GluePoint116X" fmla="*/ 335597 w 5734864"/>
              <a:gd name="GluePoint116Y" fmla="*/ 4695035 h 6858000"/>
              <a:gd name="GluePoint117X" fmla="*/ 339485 w 5734864"/>
              <a:gd name="GluePoint117Y" fmla="*/ 4695979 h 6858000"/>
              <a:gd name="GluePoint118X" fmla="*/ 341089 w 5734864"/>
              <a:gd name="GluePoint118Y" fmla="*/ 4704268 h 6858000"/>
              <a:gd name="GluePoint119X" fmla="*/ 342177 w 5734864"/>
              <a:gd name="GluePoint119Y" fmla="*/ 4706060 h 6858000"/>
              <a:gd name="GluePoint120X" fmla="*/ 347751 w 5734864"/>
              <a:gd name="GluePoint120Y" fmla="*/ 4716754 h 6858000"/>
              <a:gd name="GluePoint121X" fmla="*/ 344125 w 5734864"/>
              <a:gd name="GluePoint121Y" fmla="*/ 4764669 h 6858000"/>
              <a:gd name="GluePoint122X" fmla="*/ 340188 w 5734864"/>
              <a:gd name="GluePoint122Y" fmla="*/ 4779386 h 6858000"/>
              <a:gd name="GluePoint123X" fmla="*/ 335146 w 5734864"/>
              <a:gd name="GluePoint123Y" fmla="*/ 4787491 h 6858000"/>
              <a:gd name="GluePoint124X" fmla="*/ 319124 w 5734864"/>
              <a:gd name="GluePoint124Y" fmla="*/ 4843514 h 6858000"/>
              <a:gd name="GluePoint125X" fmla="*/ 305956 w 5734864"/>
              <a:gd name="GluePoint125Y" fmla="*/ 4881505 h 6858000"/>
              <a:gd name="GluePoint126X" fmla="*/ 301062 w 5734864"/>
              <a:gd name="GluePoint126Y" fmla="*/ 4889332 h 6858000"/>
              <a:gd name="GluePoint127X" fmla="*/ 302141 w 5734864"/>
              <a:gd name="GluePoint127Y" fmla="*/ 4899400 h 6858000"/>
              <a:gd name="GluePoint128X" fmla="*/ 304424 w 5734864"/>
              <a:gd name="GluePoint128Y" fmla="*/ 4902664 h 6858000"/>
              <a:gd name="GluePoint129X" fmla="*/ 293123 w 5734864"/>
              <a:gd name="GluePoint129Y" fmla="*/ 4932769 h 6858000"/>
              <a:gd name="GluePoint130X" fmla="*/ 292275 w 5734864"/>
              <a:gd name="GluePoint130Y" fmla="*/ 4936482 h 6858000"/>
              <a:gd name="GluePoint131X" fmla="*/ 288304 w 5734864"/>
              <a:gd name="GluePoint131Y" fmla="*/ 4962325 h 6858000"/>
              <a:gd name="GluePoint132X" fmla="*/ 287420 w 5734864"/>
              <a:gd name="GluePoint132Y" fmla="*/ 5042193 h 6858000"/>
              <a:gd name="GluePoint133X" fmla="*/ 287020 w 5734864"/>
              <a:gd name="GluePoint133Y" fmla="*/ 5065655 h 6858000"/>
              <a:gd name="GluePoint134X" fmla="*/ 288488 w 5734864"/>
              <a:gd name="GluePoint134Y" fmla="*/ 5082216 h 6858000"/>
              <a:gd name="GluePoint135X" fmla="*/ 282763 w 5734864"/>
              <a:gd name="GluePoint135Y" fmla="*/ 5127114 h 6858000"/>
              <a:gd name="GluePoint136X" fmla="*/ 269316 w 5734864"/>
              <a:gd name="GluePoint136Y" fmla="*/ 5202682 h 6858000"/>
              <a:gd name="GluePoint137X" fmla="*/ 269174 w 5734864"/>
              <a:gd name="GluePoint137Y" fmla="*/ 5230835 h 6858000"/>
              <a:gd name="GluePoint138X" fmla="*/ 272679 w 5734864"/>
              <a:gd name="GluePoint138Y" fmla="*/ 5232660 h 6858000"/>
              <a:gd name="GluePoint139X" fmla="*/ 272160 w 5734864"/>
              <a:gd name="GluePoint139Y" fmla="*/ 5241150 h 6858000"/>
              <a:gd name="GluePoint140X" fmla="*/ 272760 w 5734864"/>
              <a:gd name="GluePoint140Y" fmla="*/ 5243156 h 6858000"/>
              <a:gd name="GluePoint141X" fmla="*/ 275462 w 5734864"/>
              <a:gd name="GluePoint141Y" fmla="*/ 5254919 h 6858000"/>
              <a:gd name="GluePoint142X" fmla="*/ 262897 w 5734864"/>
              <a:gd name="GluePoint142Y" fmla="*/ 5286259 h 6858000"/>
              <a:gd name="GluePoint143X" fmla="*/ 252761 w 5734864"/>
              <a:gd name="GluePoint143Y" fmla="*/ 5357801 h 6858000"/>
              <a:gd name="GluePoint144X" fmla="*/ 242360 w 5734864"/>
              <a:gd name="GluePoint144Y" fmla="*/ 5460080 h 6858000"/>
              <a:gd name="GluePoint145X" fmla="*/ 229880 w 5734864"/>
              <a:gd name="GluePoint145Y" fmla="*/ 5539714 h 6858000"/>
              <a:gd name="GluePoint146X" fmla="*/ 204283 w 5734864"/>
              <a:gd name="GluePoint146Y" fmla="*/ 5639080 h 6858000"/>
              <a:gd name="GluePoint147X" fmla="*/ 198948 w 5734864"/>
              <a:gd name="GluePoint147Y" fmla="*/ 5710958 h 6858000"/>
              <a:gd name="GluePoint148X" fmla="*/ 192367 w 5734864"/>
              <a:gd name="GluePoint148Y" fmla="*/ 5719859 h 6858000"/>
              <a:gd name="GluePoint149X" fmla="*/ 188035 w 5734864"/>
              <a:gd name="GluePoint149Y" fmla="*/ 5729935 h 6858000"/>
              <a:gd name="GluePoint150X" fmla="*/ 188428 w 5734864"/>
              <a:gd name="GluePoint150Y" fmla="*/ 5731182 h 6858000"/>
              <a:gd name="GluePoint151X" fmla="*/ 181635 w 5734864"/>
              <a:gd name="GluePoint151Y" fmla="*/ 5753538 h 6858000"/>
              <a:gd name="GluePoint152X" fmla="*/ 169744 w 5734864"/>
              <a:gd name="GluePoint152Y" fmla="*/ 5796307 h 6858000"/>
              <a:gd name="GluePoint153X" fmla="*/ 170351 w 5734864"/>
              <a:gd name="GluePoint153Y" fmla="*/ 5796644 h 6858000"/>
              <a:gd name="GluePoint154X" fmla="*/ 171559 w 5734864"/>
              <a:gd name="GluePoint154Y" fmla="*/ 5803435 h 6858000"/>
              <a:gd name="GluePoint155X" fmla="*/ 172284 w 5734864"/>
              <a:gd name="GluePoint155Y" fmla="*/ 5816391 h 6858000"/>
              <a:gd name="GluePoint156X" fmla="*/ 182542 w 5734864"/>
              <a:gd name="GluePoint156Y" fmla="*/ 5846382 h 6858000"/>
              <a:gd name="GluePoint157X" fmla="*/ 175877 w 5734864"/>
              <a:gd name="GluePoint157Y" fmla="*/ 5871336 h 6858000"/>
              <a:gd name="GluePoint158X" fmla="*/ 174910 w 5734864"/>
              <a:gd name="GluePoint158Y" fmla="*/ 5876376 h 6858000"/>
              <a:gd name="GluePoint159X" fmla="*/ 175047 w 5734864"/>
              <a:gd name="GluePoint159Y" fmla="*/ 5876483 h 6858000"/>
              <a:gd name="GluePoint160X" fmla="*/ 174335 w 5734864"/>
              <a:gd name="GluePoint160Y" fmla="*/ 5881814 h 6858000"/>
              <a:gd name="GluePoint161X" fmla="*/ 171273 w 5734864"/>
              <a:gd name="GluePoint161Y" fmla="*/ 5895339 h 6858000"/>
              <a:gd name="GluePoint162X" fmla="*/ 171658 w 5734864"/>
              <a:gd name="GluePoint162Y" fmla="*/ 5898749 h 6858000"/>
              <a:gd name="GluePoint163X" fmla="*/ 174658 w 5734864"/>
              <a:gd name="GluePoint163Y" fmla="*/ 5919558 h 6858000"/>
              <a:gd name="GluePoint164X" fmla="*/ 169099 w 5734864"/>
              <a:gd name="GluePoint164Y" fmla="*/ 5984417 h 6858000"/>
              <a:gd name="GluePoint165X" fmla="*/ 162007 w 5734864"/>
              <a:gd name="GluePoint165Y" fmla="*/ 6049043 h 6858000"/>
              <a:gd name="GluePoint166X" fmla="*/ 156875 w 5734864"/>
              <a:gd name="GluePoint166Y" fmla="*/ 6114000 h 6858000"/>
              <a:gd name="GluePoint167X" fmla="*/ 165441 w 5734864"/>
              <a:gd name="GluePoint167Y" fmla="*/ 6146938 h 6858000"/>
              <a:gd name="GluePoint168X" fmla="*/ 165177 w 5734864"/>
              <a:gd name="GluePoint168Y" fmla="*/ 6150658 h 6858000"/>
              <a:gd name="GluePoint169X" fmla="*/ 161772 w 5734864"/>
              <a:gd name="GluePoint169Y" fmla="*/ 6160011 h 6858000"/>
              <a:gd name="GluePoint170X" fmla="*/ 160051 w 5734864"/>
              <a:gd name="GluePoint170Y" fmla="*/ 6163393 h 6858000"/>
              <a:gd name="GluePoint171X" fmla="*/ 158473 w 5734864"/>
              <a:gd name="GluePoint171Y" fmla="*/ 6168628 h 6858000"/>
              <a:gd name="GluePoint172X" fmla="*/ 158573 w 5734864"/>
              <a:gd name="GluePoint172Y" fmla="*/ 6168799 h 6858000"/>
              <a:gd name="GluePoint173X" fmla="*/ 146463 w 5734864"/>
              <a:gd name="GluePoint173Y" fmla="*/ 6196671 h 6858000"/>
              <a:gd name="GluePoint174X" fmla="*/ 150209 w 5734864"/>
              <a:gd name="GluePoint174Y" fmla="*/ 6232365 h 6858000"/>
              <a:gd name="GluePoint175X" fmla="*/ 148544 w 5734864"/>
              <a:gd name="GluePoint175Y" fmla="*/ 6246162 h 6858000"/>
              <a:gd name="GluePoint176X" fmla="*/ 148403 w 5734864"/>
              <a:gd name="GluePoint176Y" fmla="*/ 6253754 h 6858000"/>
              <a:gd name="GluePoint177X" fmla="*/ 138880 w 5734864"/>
              <a:gd name="GluePoint177Y" fmla="*/ 6276449 h 6858000"/>
              <a:gd name="GluePoint178X" fmla="*/ 138683 w 5734864"/>
              <a:gd name="GluePoint178Y" fmla="*/ 6279721 h 6858000"/>
              <a:gd name="GluePoint179X" fmla="*/ 130721 w 5734864"/>
              <a:gd name="GluePoint179Y" fmla="*/ 6293675 h 6858000"/>
              <a:gd name="GluePoint180X" fmla="*/ 120717 w 5734864"/>
              <a:gd name="GluePoint180Y" fmla="*/ 6313967 h 6858000"/>
              <a:gd name="GluePoint181X" fmla="*/ 120841 w 5734864"/>
              <a:gd name="GluePoint181Y" fmla="*/ 6315437 h 6858000"/>
              <a:gd name="GluePoint182X" fmla="*/ 115208 w 5734864"/>
              <a:gd name="GluePoint182Y" fmla="*/ 6324024 h 6858000"/>
              <a:gd name="GluePoint183X" fmla="*/ 101217 w 5734864"/>
              <a:gd name="GluePoint183Y" fmla="*/ 6365923 h 6858000"/>
              <a:gd name="GluePoint184X" fmla="*/ 74946 w 5734864"/>
              <a:gd name="GluePoint184Y" fmla="*/ 6556817 h 6858000"/>
              <a:gd name="GluePoint185X" fmla="*/ 16001 w 5734864"/>
              <a:gd name="GluePoint185Y" fmla="*/ 6808678 h 6858000"/>
              <a:gd name="GluePoint186X" fmla="*/ 0 w 5734864"/>
              <a:gd name="GluePoint186Y" fmla="*/ 6858000 h 6858000"/>
              <a:gd name="GluePoint187X" fmla="*/ 5734864 w 5734864"/>
              <a:gd name="GluePoint187Y" fmla="*/ 6858000 h 6858000"/>
              <a:gd name="GluePoint188X" fmla="*/ 5734864 w 5734864"/>
              <a:gd name="GluePoint188Y" fmla="*/ 0 h 6858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  <a:cxn ang="0">
                <a:pos x="GluePoint163X" y="GluePoint163Y"/>
              </a:cxn>
              <a:cxn ang="0">
                <a:pos x="GluePoint164X" y="GluePoint164Y"/>
              </a:cxn>
              <a:cxn ang="0">
                <a:pos x="GluePoint165X" y="GluePoint165Y"/>
              </a:cxn>
              <a:cxn ang="0">
                <a:pos x="GluePoint166X" y="GluePoint166Y"/>
              </a:cxn>
              <a:cxn ang="0">
                <a:pos x="GluePoint167X" y="GluePoint167Y"/>
              </a:cxn>
              <a:cxn ang="0">
                <a:pos x="GluePoint168X" y="GluePoint168Y"/>
              </a:cxn>
              <a:cxn ang="0">
                <a:pos x="GluePoint169X" y="GluePoint169Y"/>
              </a:cxn>
              <a:cxn ang="0">
                <a:pos x="GluePoint170X" y="GluePoint170Y"/>
              </a:cxn>
              <a:cxn ang="0">
                <a:pos x="GluePoint171X" y="GluePoint171Y"/>
              </a:cxn>
              <a:cxn ang="0">
                <a:pos x="GluePoint172X" y="GluePoint172Y"/>
              </a:cxn>
              <a:cxn ang="0">
                <a:pos x="GluePoint173X" y="GluePoint173Y"/>
              </a:cxn>
              <a:cxn ang="0">
                <a:pos x="GluePoint174X" y="GluePoint174Y"/>
              </a:cxn>
              <a:cxn ang="0">
                <a:pos x="GluePoint175X" y="GluePoint175Y"/>
              </a:cxn>
              <a:cxn ang="0">
                <a:pos x="GluePoint176X" y="GluePoint176Y"/>
              </a:cxn>
              <a:cxn ang="0">
                <a:pos x="GluePoint177X" y="GluePoint177Y"/>
              </a:cxn>
              <a:cxn ang="0">
                <a:pos x="GluePoint178X" y="GluePoint178Y"/>
              </a:cxn>
              <a:cxn ang="0">
                <a:pos x="GluePoint179X" y="GluePoint179Y"/>
              </a:cxn>
              <a:cxn ang="0">
                <a:pos x="GluePoint180X" y="GluePoint180Y"/>
              </a:cxn>
              <a:cxn ang="0">
                <a:pos x="GluePoint181X" y="GluePoint181Y"/>
              </a:cxn>
              <a:cxn ang="0">
                <a:pos x="GluePoint182X" y="GluePoint182Y"/>
              </a:cxn>
              <a:cxn ang="0">
                <a:pos x="GluePoint183X" y="GluePoint183Y"/>
              </a:cxn>
              <a:cxn ang="0">
                <a:pos x="GluePoint184X" y="GluePoint184Y"/>
              </a:cxn>
              <a:cxn ang="0">
                <a:pos x="GluePoint185X" y="GluePoint185Y"/>
              </a:cxn>
              <a:cxn ang="0">
                <a:pos x="GluePoint186X" y="GluePoint186Y"/>
              </a:cxn>
              <a:cxn ang="0">
                <a:pos x="GluePoint187X" y="GluePoint187Y"/>
              </a:cxn>
              <a:cxn ang="0">
                <a:pos x="GluePoint188X" y="GluePoint188Y"/>
              </a:cxn>
            </a:cxnLst>
            <a:rect l="textAreaLeft" t="textAreaTop" r="textAreaRight" b="textAreaBottom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38400" y="911880"/>
            <a:ext cx="2606760" cy="51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cs-CZ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 nás čeká dál?</a:t>
            </a:r>
            <a:endParaRPr b="0" lang="cs-CZ" sz="1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799560" y="1804680"/>
            <a:ext cx="3370680" cy="3169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Současnost a výzvy: Dnes stojíme před řadou problémů - změnou klimatu (oteplování planety, kácení pralesů), pandemií, nárůstem populace a rychlým technologickým pokrokem.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Budoucnost vývoje: Jak bude vypadat budoucnost lidstva? Budeme se více spoléhát na technologie než na biologický vývoj?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 nás dělá lidmi? I v době rychle se rozvíjejících technologií zůstává klíčová naše schopnost spolupracovat, tvořit kulturu a budovat vztahy.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Obrázek 4" descr="Obsah obrázku mrak, obloha, východ slunce, venku&#10;&#10;Obsah generovaný pomocí AI může být nesprávný."/>
          <p:cNvPicPr/>
          <p:nvPr/>
        </p:nvPicPr>
        <p:blipFill>
          <a:blip r:embed="rId1"/>
          <a:stretch/>
        </p:blipFill>
        <p:spPr>
          <a:xfrm>
            <a:off x="6999120" y="578880"/>
            <a:ext cx="3501360" cy="5670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pic>
        <p:nvPicPr>
          <p:cNvPr id="87" name="Obrázek 8" descr="Obsah obrázku venku&#10;&#10;Obsah generovaný pomocí AI může být nesprávný."/>
          <p:cNvPicPr/>
          <p:nvPr/>
        </p:nvPicPr>
        <p:blipFill>
          <a:blip r:embed="rId1">
            <a:alphaModFix amt="50000"/>
          </a:blip>
          <a:srcRect l="0" t="99" r="0" b="496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900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cs-CZ" sz="6000" strike="noStrike" u="none">
                <a:solidFill>
                  <a:srgbClr val="ffffff"/>
                </a:solidFill>
                <a:effectLst/>
                <a:uFillTx/>
                <a:latin typeface="Aptos Display"/>
              </a:rPr>
              <a:t>Děkuji za pozornost </a:t>
            </a:r>
            <a:r>
              <a:rPr b="0" lang="cs-CZ" sz="6000" strike="noStrike" u="none">
                <a:solidFill>
                  <a:srgbClr val="ffffff"/>
                </a:solidFill>
                <a:effectLst/>
                <a:uFillTx/>
                <a:latin typeface="Wingdings"/>
              </a:rPr>
              <a:t></a:t>
            </a:r>
            <a:endParaRPr b="0" lang="cs-CZ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513000"/>
            <a:ext cx="9143640" cy="347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cs-CZ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Bibliografické údaje</a:t>
            </a:r>
            <a:endParaRPr b="0" lang="cs-CZ" sz="1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1523880" y="1228680"/>
            <a:ext cx="8359920" cy="1569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spAutoFit/>
          </a:bodyPr>
          <a:p>
            <a:pPr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Slide 1 - </a:t>
            </a:r>
            <a:r>
              <a:rPr b="0" lang="cs-CZ" sz="1200" strike="noStrike" u="sng">
                <a:solidFill>
                  <a:schemeClr val="dk1"/>
                </a:solidFill>
                <a:effectLst/>
                <a:uFillTx/>
                <a:latin typeface="Arial"/>
                <a:hlinkClick r:id="rId1"/>
              </a:rPr>
              <a:t>https://www.clipsafari.com/clips/o215201-human-evolution?utm_source=chatgpt.com   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Slide 2 - </a:t>
            </a:r>
            <a:r>
              <a:rPr b="0" lang="cs-CZ" sz="1200" strike="noStrike" u="sng">
                <a:solidFill>
                  <a:schemeClr val="dk1"/>
                </a:solidFill>
                <a:effectLst/>
                <a:uFillTx/>
                <a:latin typeface="Arial"/>
                <a:hlinkClick r:id="rId2"/>
              </a:rPr>
              <a:t>https://ekonom.cz/c1-66623780-clovekem-evoluce-nekonci-technologie-oteviraji-cestu-bytostem-budoucnosti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Slide 3 - </a:t>
            </a: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  <a:hlinkClick r:id="rId3"/>
              </a:rPr>
              <a:t>https://prvouka.wordpress.com/2019/04/14/zbrane-pravekych-lidi/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Slide 4 - </a:t>
            </a:r>
            <a:r>
              <a:rPr b="0" lang="cs-CZ" sz="1200" strike="noStrike" u="sng">
                <a:solidFill>
                  <a:schemeClr val="dk1"/>
                </a:solidFill>
                <a:effectLst/>
                <a:uFillTx/>
                <a:latin typeface="Arial"/>
                <a:hlinkClick r:id="rId4"/>
              </a:rPr>
              <a:t>https://publi.cz/books/294/01.html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Slide 5 - </a:t>
            </a:r>
            <a:r>
              <a:rPr b="0" lang="cs-CZ" sz="1200" strike="noStrike" u="sng">
                <a:solidFill>
                  <a:schemeClr val="dk1"/>
                </a:solidFill>
                <a:effectLst/>
                <a:uFillTx/>
                <a:latin typeface="Arial"/>
                <a:hlinkClick r:id="rId5"/>
              </a:rPr>
              <a:t>https://www.nationalgeographic.cz/historie/posledni-dny-neandertalcu-priciny-vymirani-klimaticka-zmena/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Slide 6 - </a:t>
            </a:r>
            <a:r>
              <a:rPr b="0" lang="cs-CZ" sz="1200" strike="noStrike" u="sng">
                <a:solidFill>
                  <a:schemeClr val="dk1"/>
                </a:solidFill>
                <a:effectLst/>
                <a:uFillTx/>
                <a:latin typeface="Arial"/>
                <a:hlinkClick r:id="rId6"/>
              </a:rPr>
              <a:t>https://cz.freepik.com/ai-obrazek-zdarma/rostlina-rostouci-z-pudy_268350248.htm#fromView=keyword&amp;page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200" strike="noStrike" u="sng">
                <a:solidFill>
                  <a:schemeClr val="dk1"/>
                </a:solidFill>
                <a:effectLst/>
                <a:uFillTx/>
                <a:latin typeface="Arial"/>
                <a:hlinkClick r:id="rId7"/>
              </a:rPr>
              <a:t>                  =1&amp;position=13&amp;uuid=9407f459-7c18-4e05-8055-1ab079350a18&amp;query=</a:t>
            </a:r>
            <a:r>
              <a:rPr b="0" lang="cs-CZ" sz="1200" strike="noStrike" u="sng">
                <a:solidFill>
                  <a:schemeClr val="dk1"/>
                </a:solidFill>
                <a:effectLst/>
                <a:uFillTx/>
                <a:latin typeface="Arial"/>
                <a:hlinkClick r:id="rId8"/>
              </a:rPr>
              <a:t>Klimaticka+změna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Slide 7 - </a:t>
            </a:r>
            <a:r>
              <a:rPr b="0" lang="cs-CZ" sz="1200" strike="noStrike" u="sng">
                <a:solidFill>
                  <a:schemeClr val="dk1"/>
                </a:solidFill>
                <a:effectLst/>
                <a:uFillTx/>
                <a:latin typeface="Arial"/>
                <a:hlinkClick r:id="rId9"/>
              </a:rPr>
              <a:t>https://www.dotyk.cz/magazin/lidstvo-vymirani-30000119.html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Rectangle 1"/>
          <p:cNvSpPr/>
          <p:nvPr/>
        </p:nvSpPr>
        <p:spPr>
          <a:xfrm>
            <a:off x="1585080" y="3907800"/>
            <a:ext cx="175860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Chat GPT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Wikipedie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Kniha Lovci mamutů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cs-CZ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Google</a:t>
            </a: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Nadpis 1"/>
          <p:cNvSpPr/>
          <p:nvPr/>
        </p:nvSpPr>
        <p:spPr>
          <a:xfrm>
            <a:off x="1521000" y="3216600"/>
            <a:ext cx="914364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 defTabSz="914400">
              <a:lnSpc>
                <a:spcPct val="90000"/>
              </a:lnSpc>
            </a:pPr>
            <a:r>
              <a:rPr b="1" lang="cs-CZ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Zdroje</a:t>
            </a:r>
            <a:endParaRPr b="0" lang="cs-CZ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Application>LibreOffice/25.2.7.2$Windows_X86_64 LibreOffice_project/5cbfd1ab6520636bb5f7b99185aa69bd7456825d</Application>
  <AppVersion>15.0000</AppVersion>
  <Words>557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2025-12-04T17:59:22Z</dcterms:created>
  <dc:creator>Andrej Mudray</dc:creator>
  <dc:description/>
  <dc:language>cs-CZ</dc:language>
  <cp:lastModifiedBy/>
  <dcterms:modified xsi:type="dcterms:W3CDTF">2025-12-04T23:10:26Z</dcterms:modified>
  <cp:revision>17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8</vt:i4>
  </property>
</Properties>
</file>