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iskaluk@outlook.cz" userId="8c00834f17a651b2" providerId="LiveId" clId="{6825E2EF-2780-461D-8511-1AA9E0F92542}"/>
    <pc:docChg chg="custSel addSld delSld modSld">
      <pc:chgData name="eliskaluk@outlook.cz" userId="8c00834f17a651b2" providerId="LiveId" clId="{6825E2EF-2780-461D-8511-1AA9E0F92542}" dt="2024-03-02T15:43:56.257" v="1370" actId="14100"/>
      <pc:docMkLst>
        <pc:docMk/>
      </pc:docMkLst>
      <pc:sldChg chg="addSp delSp modSp new del mod">
        <pc:chgData name="eliskaluk@outlook.cz" userId="8c00834f17a651b2" providerId="LiveId" clId="{6825E2EF-2780-461D-8511-1AA9E0F92542}" dt="2024-03-02T14:58:55.217" v="374" actId="2696"/>
        <pc:sldMkLst>
          <pc:docMk/>
          <pc:sldMk cId="3589078261" sldId="259"/>
        </pc:sldMkLst>
        <pc:spChg chg="del mod">
          <ac:chgData name="eliskaluk@outlook.cz" userId="8c00834f17a651b2" providerId="LiveId" clId="{6825E2EF-2780-461D-8511-1AA9E0F92542}" dt="2024-03-02T14:58:40.418" v="372" actId="21"/>
          <ac:spMkLst>
            <pc:docMk/>
            <pc:sldMk cId="3589078261" sldId="259"/>
            <ac:spMk id="2" creationId="{FAC68CC9-6750-7ABF-1473-6A241869FF00}"/>
          </ac:spMkLst>
        </pc:spChg>
        <pc:spChg chg="mod">
          <ac:chgData name="eliskaluk@outlook.cz" userId="8c00834f17a651b2" providerId="LiveId" clId="{6825E2EF-2780-461D-8511-1AA9E0F92542}" dt="2024-03-02T14:57:21.476" v="369" actId="20577"/>
          <ac:spMkLst>
            <pc:docMk/>
            <pc:sldMk cId="3589078261" sldId="259"/>
            <ac:spMk id="3" creationId="{0790763D-59AD-C3C7-954E-B58348D896AE}"/>
          </ac:spMkLst>
        </pc:spChg>
        <pc:spChg chg="add mod">
          <ac:chgData name="eliskaluk@outlook.cz" userId="8c00834f17a651b2" providerId="LiveId" clId="{6825E2EF-2780-461D-8511-1AA9E0F92542}" dt="2024-03-02T14:55:00.914" v="246" actId="14100"/>
          <ac:spMkLst>
            <pc:docMk/>
            <pc:sldMk cId="3589078261" sldId="259"/>
            <ac:spMk id="4" creationId="{34D921AA-B894-9E17-DECC-A65BD1C22AE9}"/>
          </ac:spMkLst>
        </pc:spChg>
        <pc:spChg chg="add mod">
          <ac:chgData name="eliskaluk@outlook.cz" userId="8c00834f17a651b2" providerId="LiveId" clId="{6825E2EF-2780-461D-8511-1AA9E0F92542}" dt="2024-03-02T14:55:18.665" v="248" actId="14100"/>
          <ac:spMkLst>
            <pc:docMk/>
            <pc:sldMk cId="3589078261" sldId="259"/>
            <ac:spMk id="5" creationId="{0DCE0503-51C1-1814-0A01-5E702D934758}"/>
          </ac:spMkLst>
        </pc:spChg>
        <pc:spChg chg="add mod">
          <ac:chgData name="eliskaluk@outlook.cz" userId="8c00834f17a651b2" providerId="LiveId" clId="{6825E2EF-2780-461D-8511-1AA9E0F92542}" dt="2024-03-02T14:57:38.235" v="371" actId="14100"/>
          <ac:spMkLst>
            <pc:docMk/>
            <pc:sldMk cId="3589078261" sldId="259"/>
            <ac:spMk id="6" creationId="{FD9DD0F5-2696-DFDC-5FF2-1B9C0E6D9A51}"/>
          </ac:spMkLst>
        </pc:spChg>
        <pc:spChg chg="add mod">
          <ac:chgData name="eliskaluk@outlook.cz" userId="8c00834f17a651b2" providerId="LiveId" clId="{6825E2EF-2780-461D-8511-1AA9E0F92542}" dt="2024-03-02T14:58:40.418" v="372" actId="21"/>
          <ac:spMkLst>
            <pc:docMk/>
            <pc:sldMk cId="3589078261" sldId="259"/>
            <ac:spMk id="8" creationId="{265866E5-1D7C-A208-8F5C-9EBF2859CCD1}"/>
          </ac:spMkLst>
        </pc:spChg>
      </pc:sldChg>
      <pc:sldChg chg="addSp modSp new mod">
        <pc:chgData name="eliskaluk@outlook.cz" userId="8c00834f17a651b2" providerId="LiveId" clId="{6825E2EF-2780-461D-8511-1AA9E0F92542}" dt="2024-03-02T15:02:04.357" v="574" actId="14100"/>
        <pc:sldMkLst>
          <pc:docMk/>
          <pc:sldMk cId="1386706600" sldId="260"/>
        </pc:sldMkLst>
        <pc:spChg chg="mod">
          <ac:chgData name="eliskaluk@outlook.cz" userId="8c00834f17a651b2" providerId="LiveId" clId="{6825E2EF-2780-461D-8511-1AA9E0F92542}" dt="2024-03-02T14:59:08.863" v="384" actId="255"/>
          <ac:spMkLst>
            <pc:docMk/>
            <pc:sldMk cId="1386706600" sldId="260"/>
            <ac:spMk id="2" creationId="{410C208D-49E9-D45B-0D84-74364ECD64F4}"/>
          </ac:spMkLst>
        </pc:spChg>
        <pc:spChg chg="mod">
          <ac:chgData name="eliskaluk@outlook.cz" userId="8c00834f17a651b2" providerId="LiveId" clId="{6825E2EF-2780-461D-8511-1AA9E0F92542}" dt="2024-03-02T15:01:17.980" v="560" actId="20577"/>
          <ac:spMkLst>
            <pc:docMk/>
            <pc:sldMk cId="1386706600" sldId="260"/>
            <ac:spMk id="3" creationId="{1B37D0E4-1015-FCEF-6A25-2E48C4D48CBD}"/>
          </ac:spMkLst>
        </pc:spChg>
        <pc:spChg chg="add">
          <ac:chgData name="eliskaluk@outlook.cz" userId="8c00834f17a651b2" providerId="LiveId" clId="{6825E2EF-2780-461D-8511-1AA9E0F92542}" dt="2024-03-02T15:01:32.091" v="561"/>
          <ac:spMkLst>
            <pc:docMk/>
            <pc:sldMk cId="1386706600" sldId="260"/>
            <ac:spMk id="4" creationId="{259BDFF1-4433-8B0F-6DD0-73CA5A5D3C1E}"/>
          </ac:spMkLst>
        </pc:spChg>
        <pc:spChg chg="add mod">
          <ac:chgData name="eliskaluk@outlook.cz" userId="8c00834f17a651b2" providerId="LiveId" clId="{6825E2EF-2780-461D-8511-1AA9E0F92542}" dt="2024-03-02T15:01:44.170" v="567"/>
          <ac:spMkLst>
            <pc:docMk/>
            <pc:sldMk cId="1386706600" sldId="260"/>
            <ac:spMk id="5" creationId="{0D355AEE-AC71-547E-C27F-11B47455EDA0}"/>
          </ac:spMkLst>
        </pc:spChg>
        <pc:picChg chg="add mod">
          <ac:chgData name="eliskaluk@outlook.cz" userId="8c00834f17a651b2" providerId="LiveId" clId="{6825E2EF-2780-461D-8511-1AA9E0F92542}" dt="2024-03-02T15:02:04.357" v="574" actId="14100"/>
          <ac:picMkLst>
            <pc:docMk/>
            <pc:sldMk cId="1386706600" sldId="260"/>
            <ac:picMk id="6" creationId="{54164CA3-7E52-B174-5CB4-104B0CE4213B}"/>
          </ac:picMkLst>
        </pc:picChg>
      </pc:sldChg>
      <pc:sldChg chg="addSp modSp new mod">
        <pc:chgData name="eliskaluk@outlook.cz" userId="8c00834f17a651b2" providerId="LiveId" clId="{6825E2EF-2780-461D-8511-1AA9E0F92542}" dt="2024-03-02T15:13:50.914" v="1002" actId="1076"/>
        <pc:sldMkLst>
          <pc:docMk/>
          <pc:sldMk cId="3262851207" sldId="261"/>
        </pc:sldMkLst>
        <pc:spChg chg="mod">
          <ac:chgData name="eliskaluk@outlook.cz" userId="8c00834f17a651b2" providerId="LiveId" clId="{6825E2EF-2780-461D-8511-1AA9E0F92542}" dt="2024-03-02T15:04:13.474" v="589" actId="20577"/>
          <ac:spMkLst>
            <pc:docMk/>
            <pc:sldMk cId="3262851207" sldId="261"/>
            <ac:spMk id="2" creationId="{B6DC9D94-BA4F-F200-1586-785032CA597D}"/>
          </ac:spMkLst>
        </pc:spChg>
        <pc:spChg chg="mod">
          <ac:chgData name="eliskaluk@outlook.cz" userId="8c00834f17a651b2" providerId="LiveId" clId="{6825E2EF-2780-461D-8511-1AA9E0F92542}" dt="2024-03-02T15:12:03.400" v="998" actId="20577"/>
          <ac:spMkLst>
            <pc:docMk/>
            <pc:sldMk cId="3262851207" sldId="261"/>
            <ac:spMk id="3" creationId="{DD7A1042-2DB0-170A-BC15-58FAF0B580ED}"/>
          </ac:spMkLst>
        </pc:spChg>
        <pc:picChg chg="add mod">
          <ac:chgData name="eliskaluk@outlook.cz" userId="8c00834f17a651b2" providerId="LiveId" clId="{6825E2EF-2780-461D-8511-1AA9E0F92542}" dt="2024-03-02T15:13:50.914" v="1002" actId="1076"/>
          <ac:picMkLst>
            <pc:docMk/>
            <pc:sldMk cId="3262851207" sldId="261"/>
            <ac:picMk id="3074" creationId="{F36AB528-E7EB-7E40-3BB4-CDA9691E2754}"/>
          </ac:picMkLst>
        </pc:picChg>
      </pc:sldChg>
      <pc:sldChg chg="addSp modSp new mod">
        <pc:chgData name="eliskaluk@outlook.cz" userId="8c00834f17a651b2" providerId="LiveId" clId="{6825E2EF-2780-461D-8511-1AA9E0F92542}" dt="2024-03-02T15:21:52.448" v="1260" actId="14100"/>
        <pc:sldMkLst>
          <pc:docMk/>
          <pc:sldMk cId="444555755" sldId="262"/>
        </pc:sldMkLst>
        <pc:spChg chg="mod">
          <ac:chgData name="eliskaluk@outlook.cz" userId="8c00834f17a651b2" providerId="LiveId" clId="{6825E2EF-2780-461D-8511-1AA9E0F92542}" dt="2024-03-02T15:15:05.348" v="1018" actId="255"/>
          <ac:spMkLst>
            <pc:docMk/>
            <pc:sldMk cId="444555755" sldId="262"/>
            <ac:spMk id="2" creationId="{2BD41DA2-3512-ECE3-6D20-92C22EDB419A}"/>
          </ac:spMkLst>
        </pc:spChg>
        <pc:spChg chg="mod">
          <ac:chgData name="eliskaluk@outlook.cz" userId="8c00834f17a651b2" providerId="LiveId" clId="{6825E2EF-2780-461D-8511-1AA9E0F92542}" dt="2024-03-02T15:19:04.964" v="1256" actId="20577"/>
          <ac:spMkLst>
            <pc:docMk/>
            <pc:sldMk cId="444555755" sldId="262"/>
            <ac:spMk id="3" creationId="{32A92A12-B0A6-08F3-292B-2678313F5609}"/>
          </ac:spMkLst>
        </pc:spChg>
        <pc:picChg chg="add mod">
          <ac:chgData name="eliskaluk@outlook.cz" userId="8c00834f17a651b2" providerId="LiveId" clId="{6825E2EF-2780-461D-8511-1AA9E0F92542}" dt="2024-03-02T15:21:52.448" v="1260" actId="14100"/>
          <ac:picMkLst>
            <pc:docMk/>
            <pc:sldMk cId="444555755" sldId="262"/>
            <ac:picMk id="4098" creationId="{B089623B-7905-E015-6CB0-1F5AF2A47D9F}"/>
          </ac:picMkLst>
        </pc:picChg>
      </pc:sldChg>
      <pc:sldChg chg="modSp new mod">
        <pc:chgData name="eliskaluk@outlook.cz" userId="8c00834f17a651b2" providerId="LiveId" clId="{6825E2EF-2780-461D-8511-1AA9E0F92542}" dt="2024-03-02T15:37:40.551" v="1334" actId="20577"/>
        <pc:sldMkLst>
          <pc:docMk/>
          <pc:sldMk cId="965015242" sldId="263"/>
        </pc:sldMkLst>
        <pc:spChg chg="mod">
          <ac:chgData name="eliskaluk@outlook.cz" userId="8c00834f17a651b2" providerId="LiveId" clId="{6825E2EF-2780-461D-8511-1AA9E0F92542}" dt="2024-03-02T15:22:44.932" v="1268" actId="255"/>
          <ac:spMkLst>
            <pc:docMk/>
            <pc:sldMk cId="965015242" sldId="263"/>
            <ac:spMk id="2" creationId="{044E9580-6A00-5B15-67F3-47C84317F98F}"/>
          </ac:spMkLst>
        </pc:spChg>
        <pc:spChg chg="mod">
          <ac:chgData name="eliskaluk@outlook.cz" userId="8c00834f17a651b2" providerId="LiveId" clId="{6825E2EF-2780-461D-8511-1AA9E0F92542}" dt="2024-03-02T15:37:40.551" v="1334" actId="20577"/>
          <ac:spMkLst>
            <pc:docMk/>
            <pc:sldMk cId="965015242" sldId="263"/>
            <ac:spMk id="3" creationId="{3EF2A40F-60B7-122B-5F6C-D4C1FE4CB40A}"/>
          </ac:spMkLst>
        </pc:spChg>
      </pc:sldChg>
      <pc:sldChg chg="addSp modSp new mod">
        <pc:chgData name="eliskaluk@outlook.cz" userId="8c00834f17a651b2" providerId="LiveId" clId="{6825E2EF-2780-461D-8511-1AA9E0F92542}" dt="2024-03-02T15:43:56.257" v="1370" actId="14100"/>
        <pc:sldMkLst>
          <pc:docMk/>
          <pc:sldMk cId="1404312970" sldId="264"/>
        </pc:sldMkLst>
        <pc:spChg chg="mod">
          <ac:chgData name="eliskaluk@outlook.cz" userId="8c00834f17a651b2" providerId="LiveId" clId="{6825E2EF-2780-461D-8511-1AA9E0F92542}" dt="2024-03-02T15:38:39.243" v="1360" actId="255"/>
          <ac:spMkLst>
            <pc:docMk/>
            <pc:sldMk cId="1404312970" sldId="264"/>
            <ac:spMk id="2" creationId="{E9AF6431-A472-A378-819D-1731FB6158FE}"/>
          </ac:spMkLst>
        </pc:spChg>
        <pc:picChg chg="add mod">
          <ac:chgData name="eliskaluk@outlook.cz" userId="8c00834f17a651b2" providerId="LiveId" clId="{6825E2EF-2780-461D-8511-1AA9E0F92542}" dt="2024-03-02T15:43:56.257" v="1370" actId="14100"/>
          <ac:picMkLst>
            <pc:docMk/>
            <pc:sldMk cId="1404312970" sldId="264"/>
            <ac:picMk id="5122" creationId="{43ABE295-5273-8412-5EA4-F1C97B743A44}"/>
          </ac:picMkLst>
        </pc:picChg>
        <pc:picChg chg="add mod">
          <ac:chgData name="eliskaluk@outlook.cz" userId="8c00834f17a651b2" providerId="LiveId" clId="{6825E2EF-2780-461D-8511-1AA9E0F92542}" dt="2024-03-02T15:43:45.634" v="1369" actId="1076"/>
          <ac:picMkLst>
            <pc:docMk/>
            <pc:sldMk cId="1404312970" sldId="264"/>
            <ac:picMk id="5124" creationId="{9AFA040D-0AA1-5BC5-D199-30235444531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76279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D200B3F0-A9BC-48CE-8EB6-ECE965069900}" type="datetimeFigureOut">
              <a:rPr lang="en-US" dirty="0"/>
              <a:pPr/>
              <a:t>3/2/2024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63575" y="3226820"/>
            <a:ext cx="3859795" cy="304801"/>
          </a:xfrm>
        </p:spPr>
        <p:txBody>
          <a:bodyPr anchor="b"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/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0712A-F861-4AB0-A754-4F5A2033CD4B}" type="datetimeFigureOut">
              <a:rPr lang="en-US" dirty="0"/>
              <a:t>3/2/2024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4"/>
            <a:ext cx="4351023" cy="2283823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507B7-F2DC-4B2C-B14D-58A9766807A2}" type="datetimeFigureOut">
              <a:rPr lang="en-US" dirty="0"/>
              <a:t>3/2/2024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1368" y="2603500"/>
            <a:ext cx="4828744" cy="3416301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1" y="2603500"/>
            <a:ext cx="4825159" cy="3377705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A483D-5CB4-4842-8F2F-05D5276ACF63}" type="datetimeFigureOut">
              <a:rPr lang="en-US" dirty="0"/>
              <a:t>3/2/2024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36063"/>
            <a:ext cx="48251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212326"/>
            <a:ext cx="4825158" cy="2807476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1" y="2603499"/>
            <a:ext cx="4825160" cy="60882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212327"/>
            <a:ext cx="4825159" cy="2807474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CE32E-9DC0-47C8-A657-48F5C3E4A10B}" type="datetimeFigureOut">
              <a:rPr lang="en-US" dirty="0"/>
              <a:t>3/2/2024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DF5C0D-8C3A-4771-A43D-83937FC700D4}" type="datetimeFigureOut">
              <a:rPr lang="en-US" dirty="0"/>
              <a:t>3/2/2024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3D2D6-FCC2-425A-A4A7-8058E8C01CB1}" type="datetimeFigureOut">
              <a:rPr lang="en-US" dirty="0"/>
              <a:t>3/2/2024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F2683-E6E7-4CC3-9EEE-7854DD4F3545}" type="datetimeFigureOut">
              <a:rPr lang="en-US" dirty="0"/>
              <a:t>3/2/2024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59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2" y="1143000"/>
            <a:ext cx="3227192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20F81-B39D-4CBB-8BF3-5D6E395D0F72}" type="datetimeFigureOut">
              <a:rPr lang="en-US" dirty="0"/>
              <a:t>3/2/2024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5945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2683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9FFFF-3106-4DDB-AA62-0C80862170D6}" type="datetimeFigureOut">
              <a:rPr lang="en-US" dirty="0"/>
              <a:t>3/2/2024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A38B7-AE95-4DC8-9A51-7A71F545B098}" type="datetimeFigureOut">
              <a:rPr lang="en-US" dirty="0"/>
              <a:t>3/2/2024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1" name="TextBox 10"/>
          <p:cNvSpPr txBox="1"/>
          <p:nvPr/>
        </p:nvSpPr>
        <p:spPr bwMode="gray">
          <a:xfrm>
            <a:off x="898295" y="603589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705137" y="2613787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980517"/>
            <a:ext cx="8460983" cy="2705034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86515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14393"/>
            <a:ext cx="8825659" cy="101266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1EC2B-8188-4AC2-9F0D-8D09C51D505A}" type="datetimeFigureOut">
              <a:rPr lang="en-US" dirty="0"/>
              <a:t>3/2/2024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2404477"/>
            <a:ext cx="8825659" cy="178870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8587" y="5024967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2B75E-944F-430B-BE5F-C69FA8823C04}" type="datetimeFigureOut">
              <a:rPr lang="en-US" dirty="0"/>
              <a:t>3/2/2024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09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87261"/>
            <a:ext cx="3129168" cy="28397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10999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87261"/>
            <a:ext cx="3145380" cy="28397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1" y="2603500"/>
            <a:ext cx="3157448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87261"/>
            <a:ext cx="3161029" cy="283979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E0DC7-7F53-471C-A711-B3DA6F2535F3}" type="datetimeFigureOut">
              <a:rPr lang="en-US" dirty="0"/>
              <a:t>3/2/2024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20744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11246"/>
            <a:ext cx="2691242" cy="158376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20745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42840"/>
            <a:ext cx="2691242" cy="155217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09107"/>
            <a:ext cx="3050438" cy="92140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18992"/>
            <a:ext cx="2691242" cy="157601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09107"/>
            <a:ext cx="3054127" cy="89634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F4C9D-4618-451D-80C1-6A376BB42AB4}" type="datetimeFigureOut">
              <a:rPr lang="en-US" dirty="0"/>
              <a:t>3/2/2024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4D2318-CE40-42F6-962A-4C6D6CF697DB}" type="datetimeFigureOut">
              <a:rPr lang="en-US" dirty="0"/>
              <a:t>3/2/2024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Rectangle 12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97430"/>
            <a:ext cx="1409965" cy="4729626"/>
          </a:xfrm>
        </p:spPr>
        <p:txBody>
          <a:bodyPr vert="eaVert" anchor="b" anchorCtr="0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97429"/>
            <a:ext cx="6247546" cy="4729627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476AC1-EB7F-4BEF-90D9-5764B50DAF8A}" type="datetimeFigureOut">
              <a:rPr lang="en-US" dirty="0"/>
              <a:t>3/2/2024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Oval 4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9" name="Oval 3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Oval 3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9" name="Oval 48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407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564B320A-89BA-47B2-A525-92E8D10B06E4}" type="datetimeFigureOut">
              <a:rPr lang="en-US" dirty="0"/>
              <a:t>3/2/2024</a:t>
            </a:fld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zip.cz/clanek/912-srdce-struktura-a-funkce" TargetMode="External"/><Relationship Id="rId2" Type="http://schemas.openxmlformats.org/officeDocument/2006/relationships/hyperlink" Target="https://cs.wikipedia.org/wiki/Srdc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du.ceskatelevize.cz/video/2005-vysetreni-srdce" TargetMode="External"/><Relationship Id="rId5" Type="http://schemas.openxmlformats.org/officeDocument/2006/relationships/hyperlink" Target="https://euc.cz/clanky-a-novinky/clanky/vysoky-krevni-tlak-neboli-ale-muze-privodit-velke-problemy/" TargetMode="External"/><Relationship Id="rId4" Type="http://schemas.openxmlformats.org/officeDocument/2006/relationships/hyperlink" Target="https://www.cpzp.cz/clanek/1729-0-Nemoci-srdce.html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BA5F4A8-F129-752F-D2C3-CE1789A8B7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sz="8800" dirty="0"/>
              <a:t>SRDCE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88401232-F851-59FF-A037-46E9D447648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Eliška Lukášová 8.C</a:t>
            </a:r>
          </a:p>
        </p:txBody>
      </p:sp>
    </p:spTree>
    <p:extLst>
      <p:ext uri="{BB962C8B-B14F-4D97-AF65-F5344CB8AC3E}">
        <p14:creationId xmlns:p14="http://schemas.microsoft.com/office/powerpoint/2010/main" val="2325009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54979FB-F2B5-C5FA-E01A-34B4578C9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7200" dirty="0"/>
              <a:t>Srdce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E493B74-DEFE-9825-2099-CE1A078CDF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Je to dutý svalový orgán, který má oběhový systém, jež je uložen v hrudníku</a:t>
            </a:r>
          </a:p>
          <a:p>
            <a:r>
              <a:rPr lang="cs-CZ" dirty="0"/>
              <a:t>Má kuželovitý tvar, jeho hrot směřuje doleva dolů</a:t>
            </a:r>
          </a:p>
          <a:p>
            <a:r>
              <a:rPr lang="cs-CZ" dirty="0"/>
              <a:t>Hlavní funkcí je střídavé smršťování a ochabování srdeční svaloviny, což způsobuje pumpování krve do těla</a:t>
            </a:r>
          </a:p>
          <a:p>
            <a:r>
              <a:rPr lang="cs-CZ" dirty="0"/>
              <a:t>Váží asi 260 až 320 gramů</a:t>
            </a:r>
          </a:p>
        </p:txBody>
      </p:sp>
      <p:pic>
        <p:nvPicPr>
          <p:cNvPr id="1026" name="Picture 2" descr="Lidské srdce kreslené ručně. Anatomická skica. Medicína, vektorové barevné  ilustrace rytina barevné prvek. Anatomické vysoce podrobné tetování. ...">
            <a:extLst>
              <a:ext uri="{FF2B5EF4-FFF2-40B4-BE49-F238E27FC236}">
                <a16:creationId xmlns:a16="http://schemas.microsoft.com/office/drawing/2014/main" id="{5CF4DCA4-FFAA-1A95-E7E9-FAD2391BB1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1917" y="4128247"/>
            <a:ext cx="2613212" cy="2613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rdce – prečo je dôležité sa oň starať so srdcom">
            <a:extLst>
              <a:ext uri="{FF2B5EF4-FFF2-40B4-BE49-F238E27FC236}">
                <a16:creationId xmlns:a16="http://schemas.microsoft.com/office/drawing/2014/main" id="{81C2E84B-B5FF-F431-91DB-D769775297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8626" y="4495525"/>
            <a:ext cx="4657445" cy="2035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308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CE45295-9269-1AF6-02AD-4759462C2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37510"/>
            <a:ext cx="8761413" cy="728480"/>
          </a:xfrm>
        </p:spPr>
        <p:txBody>
          <a:bodyPr/>
          <a:lstStyle/>
          <a:p>
            <a:r>
              <a:rPr lang="cs-CZ" sz="7200" dirty="0"/>
              <a:t>Stavba srdce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7FA0D3E-BB76-33D4-F007-2E2E98A9C8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585571"/>
            <a:ext cx="8761413" cy="3416300"/>
          </a:xfrm>
        </p:spPr>
        <p:txBody>
          <a:bodyPr/>
          <a:lstStyle/>
          <a:p>
            <a:r>
              <a:rPr lang="cs-CZ" dirty="0"/>
              <a:t>Je uloženo v obalu </a:t>
            </a:r>
            <a:r>
              <a:rPr lang="cs-CZ" sz="2000" dirty="0"/>
              <a:t>(osrdečník)</a:t>
            </a:r>
          </a:p>
          <a:p>
            <a:r>
              <a:rPr lang="cs-CZ" sz="2000" dirty="0"/>
              <a:t>Je rozděleno podélnou svalovou přepážkou na </a:t>
            </a:r>
            <a:r>
              <a:rPr lang="cs-CZ" sz="2000" b="1" dirty="0"/>
              <a:t>levou a pravou polovinu</a:t>
            </a:r>
            <a:endParaRPr lang="cs-CZ" sz="2000" dirty="0"/>
          </a:p>
          <a:p>
            <a:r>
              <a:rPr lang="cs-CZ" sz="2000" dirty="0"/>
              <a:t>Každá polovina je rozdělená chlopněmi na síň a komoru</a:t>
            </a:r>
            <a:endParaRPr lang="cs-CZ" dirty="0"/>
          </a:p>
        </p:txBody>
      </p:sp>
      <p:pic>
        <p:nvPicPr>
          <p:cNvPr id="2050" name="Picture 2" descr="Anatomie a fyziologie II">
            <a:extLst>
              <a:ext uri="{FF2B5EF4-FFF2-40B4-BE49-F238E27FC236}">
                <a16:creationId xmlns:a16="http://schemas.microsoft.com/office/drawing/2014/main" id="{0E56739A-A43B-9188-EAB3-1DBEAFBB29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9143" y="4135956"/>
            <a:ext cx="4140574" cy="2722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Srdce | Kardiovaskulární system">
            <a:extLst>
              <a:ext uri="{FF2B5EF4-FFF2-40B4-BE49-F238E27FC236}">
                <a16:creationId xmlns:a16="http://schemas.microsoft.com/office/drawing/2014/main" id="{98A0E6ED-3CD6-76DD-5E0D-29726A8500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2857" y="2345012"/>
            <a:ext cx="2569648" cy="4073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16000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10C208D-49E9-D45B-0D84-74364ECD6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7200" dirty="0"/>
              <a:t>CHLOPNĚ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B37D0E4-1015-FCEF-6A25-2E48C4D48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Zabraňují zpětnému toku krve </a:t>
            </a:r>
          </a:p>
          <a:p>
            <a:r>
              <a:rPr lang="cs-CZ" dirty="0"/>
              <a:t>Rozdělujeme je na trojcípou a dvojcípou</a:t>
            </a:r>
          </a:p>
          <a:p>
            <a:r>
              <a:rPr lang="cs-CZ" dirty="0"/>
              <a:t>Ze srdce vystupují dvě velké tepny- aorta (srdečnice) z levé komory a plicnice z pravé komory</a:t>
            </a:r>
          </a:p>
        </p:txBody>
      </p:sp>
      <p:sp>
        <p:nvSpPr>
          <p:cNvPr id="4" name="AutoShape 2" descr="Srdce, cévy, krevní oběh – Procvičování online – Umíme fakta">
            <a:extLst>
              <a:ext uri="{FF2B5EF4-FFF2-40B4-BE49-F238E27FC236}">
                <a16:creationId xmlns:a16="http://schemas.microsoft.com/office/drawing/2014/main" id="{259BDFF1-4433-8B0F-6DD0-73CA5A5D3C1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54164CA3-7E52-B174-5CB4-104B0CE421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4271" y="3801035"/>
            <a:ext cx="5023035" cy="2904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7066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6DC9D94-BA4F-F200-1586-785032CA5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7200" dirty="0"/>
              <a:t>ČINNOST SRDCE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D7A1042-2DB0-170A-BC15-58FAF0B580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Je pravidelná a rytmická</a:t>
            </a:r>
          </a:p>
          <a:p>
            <a:r>
              <a:rPr lang="cs-CZ" dirty="0"/>
              <a:t>Střídá se stah srdečního svalu (systola) a jeho ochabnutí (diastola)</a:t>
            </a:r>
          </a:p>
          <a:p>
            <a:r>
              <a:rPr lang="cs-CZ" dirty="0"/>
              <a:t>Srdeční cyklus (systola a diastola) se opakuje s frekvencí přibližně 70x za minutu</a:t>
            </a:r>
          </a:p>
          <a:p>
            <a:r>
              <a:rPr lang="cs-CZ" dirty="0"/>
              <a:t>Činnost srdce je slyšitelná, neboť při uzavírání srdečních chlopní vznikají srdeční ozvy</a:t>
            </a:r>
          </a:p>
          <a:p>
            <a:r>
              <a:rPr lang="cs-CZ" dirty="0"/>
              <a:t>Na paži je možnost měřit krevní tlak </a:t>
            </a:r>
          </a:p>
        </p:txBody>
      </p:sp>
      <p:pic>
        <p:nvPicPr>
          <p:cNvPr id="3074" name="Picture 2" descr="Vysoký krevní tlak nebolí, ale může přivodit velké problémy | EUC">
            <a:extLst>
              <a:ext uri="{FF2B5EF4-FFF2-40B4-BE49-F238E27FC236}">
                <a16:creationId xmlns:a16="http://schemas.microsoft.com/office/drawing/2014/main" id="{F36AB528-E7EB-7E40-3BB4-CDA9691E27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4820" y="4448118"/>
            <a:ext cx="4084545" cy="2409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28512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D41DA2-3512-ECE3-6D20-92C22EDB4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7200" dirty="0"/>
              <a:t>NEMOCI SRDCE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2A92A12-B0A6-08F3-292B-2678313F56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Nejčastější bývá srdeční infarkt, při němž odumře část srdeční tkáně v důsledku nedostatečného zásobení kyslíkem</a:t>
            </a:r>
          </a:p>
          <a:p>
            <a:r>
              <a:rPr lang="cs-CZ" dirty="0"/>
              <a:t>Další </a:t>
            </a:r>
            <a:r>
              <a:rPr lang="cs-CZ" dirty="0" err="1"/>
              <a:t>nemoce</a:t>
            </a:r>
            <a:r>
              <a:rPr lang="cs-CZ" dirty="0"/>
              <a:t>: arytmie (poruchy srdečního rytmu), hypertenze (vysoký krevní tlak)</a:t>
            </a:r>
          </a:p>
        </p:txBody>
      </p:sp>
      <p:pic>
        <p:nvPicPr>
          <p:cNvPr id="4098" name="Picture 2" descr="Tak masivní infarkty jako vloni neviděli kardiologové 20 let! -  Tojesenzace.cz">
            <a:extLst>
              <a:ext uri="{FF2B5EF4-FFF2-40B4-BE49-F238E27FC236}">
                <a16:creationId xmlns:a16="http://schemas.microsoft.com/office/drawing/2014/main" id="{B089623B-7905-E015-6CB0-1F5AF2A47D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1759" y="3648635"/>
            <a:ext cx="4580784" cy="3050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45557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44E9580-6A00-5B15-67F3-47C84317F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7200" dirty="0"/>
              <a:t>ODKAZY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EF2A40F-60B7-122B-5F6C-D4C1FE4CB4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>
                <a:hlinkClick r:id="rId2"/>
              </a:rPr>
              <a:t>https://cs.wikipedia.org/wiki/Srdce</a:t>
            </a:r>
            <a:endParaRPr lang="cs-CZ" dirty="0"/>
          </a:p>
          <a:p>
            <a:r>
              <a:rPr lang="cs-CZ" dirty="0">
                <a:hlinkClick r:id="rId3"/>
              </a:rPr>
              <a:t>https://www.nzip.cz/clanek/912-srdce-struktura-a-funkce</a:t>
            </a:r>
            <a:endParaRPr lang="cs-CZ" dirty="0"/>
          </a:p>
          <a:p>
            <a:r>
              <a:rPr lang="cs-CZ" dirty="0"/>
              <a:t>UČEBNICE</a:t>
            </a:r>
          </a:p>
          <a:p>
            <a:r>
              <a:rPr lang="cs-CZ" dirty="0">
                <a:hlinkClick r:id="rId4"/>
              </a:rPr>
              <a:t>https://www.cpzp.cz/clanek/1729-0-Nemoci-srdce.html</a:t>
            </a:r>
            <a:endParaRPr lang="cs-CZ" dirty="0"/>
          </a:p>
          <a:p>
            <a:r>
              <a:rPr lang="cs-CZ" dirty="0">
                <a:hlinkClick r:id="rId5"/>
              </a:rPr>
              <a:t>https://euc.cz/clanky-a-novinky/clanky/vysoky-krevni-tlak-neboli-ale-muze-privodit-velke-problemy/</a:t>
            </a:r>
            <a:endParaRPr lang="cs-CZ" dirty="0"/>
          </a:p>
          <a:p>
            <a:r>
              <a:rPr lang="cs-CZ" dirty="0"/>
              <a:t>ODKAZ NA VIDEO:</a:t>
            </a:r>
          </a:p>
          <a:p>
            <a:r>
              <a:rPr lang="cs-CZ" b="1" dirty="0">
                <a:hlinkClick r:id="rId6"/>
              </a:rPr>
              <a:t>https://edu.ceskatelevize.cz/video/2005-vysetreni-srdce</a:t>
            </a:r>
            <a:endParaRPr lang="cs-CZ" b="1" dirty="0"/>
          </a:p>
          <a:p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9650152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9AF6431-A472-A378-819D-1731FB615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6000" dirty="0"/>
              <a:t>DĚKUJI ZA POZORNOST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BC7C8CC-9D31-FBB0-AF0C-88C9C9320C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5122" name="Picture 2" descr="AGEL Střední zdravotnická škola a Vyšší odborná škola zdravotnická">
            <a:extLst>
              <a:ext uri="{FF2B5EF4-FFF2-40B4-BE49-F238E27FC236}">
                <a16:creationId xmlns:a16="http://schemas.microsoft.com/office/drawing/2014/main" id="{43ABE295-5273-8412-5EA4-F1C97B743A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482" y="2277035"/>
            <a:ext cx="4246656" cy="4246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Jak si udržet své srdce co nejdéle ve zdraví | JakZdravě.cz">
            <a:extLst>
              <a:ext uri="{FF2B5EF4-FFF2-40B4-BE49-F238E27FC236}">
                <a16:creationId xmlns:a16="http://schemas.microsoft.com/office/drawing/2014/main" id="{9AFA040D-0AA1-5BC5-D199-3023544453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065" y="2529704"/>
            <a:ext cx="6335806" cy="3563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43129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F1C4790-FE3C-4020-8CA7-00621DA7BBB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TM02900722[[fn=Zasedací síň]]</Template>
  <TotalTime>142</TotalTime>
  <Words>266</Words>
  <Application>Microsoft Office PowerPoint</Application>
  <PresentationFormat>Širokoúhlá obrazovka</PresentationFormat>
  <Paragraphs>33</Paragraphs>
  <Slides>8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8</vt:i4>
      </vt:variant>
    </vt:vector>
  </HeadingPairs>
  <TitlesOfParts>
    <vt:vector size="11" baseType="lpstr">
      <vt:lpstr>Century Gothic</vt:lpstr>
      <vt:lpstr>Wingdings 3</vt:lpstr>
      <vt:lpstr>Ion Boardroom</vt:lpstr>
      <vt:lpstr>SRDCE</vt:lpstr>
      <vt:lpstr>Srdce</vt:lpstr>
      <vt:lpstr>Stavba srdce</vt:lpstr>
      <vt:lpstr>CHLOPNĚ</vt:lpstr>
      <vt:lpstr>ČINNOST SRDCE</vt:lpstr>
      <vt:lpstr>NEMOCI SRDCE</vt:lpstr>
      <vt:lpstr>ODKAZY</vt:lpstr>
      <vt:lpstr>DĚKUJI ZA POZORNOST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SRDCE</dc:title>
  <dc:creator>eliskaluk@outlook.cz</dc:creator>
  <cp:lastModifiedBy>eliskaluk@outlook.cz</cp:lastModifiedBy>
  <cp:revision>1</cp:revision>
  <dcterms:created xsi:type="dcterms:W3CDTF">2024-02-09T16:22:26Z</dcterms:created>
  <dcterms:modified xsi:type="dcterms:W3CDTF">2024-03-02T15:48:14Z</dcterms:modified>
</cp:coreProperties>
</file>